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6" r:id="rId3"/>
    <p:sldId id="258" r:id="rId4"/>
    <p:sldId id="259" r:id="rId5"/>
    <p:sldId id="260" r:id="rId6"/>
    <p:sldId id="257" r:id="rId7"/>
    <p:sldId id="261" r:id="rId8"/>
    <p:sldId id="262" r:id="rId9"/>
    <p:sldId id="263" r:id="rId10"/>
    <p:sldId id="264" r:id="rId11"/>
    <p:sldId id="267" r:id="rId12"/>
    <p:sldId id="270" r:id="rId13"/>
    <p:sldId id="271" r:id="rId14"/>
    <p:sldId id="272" r:id="rId15"/>
    <p:sldId id="273" r:id="rId16"/>
    <p:sldId id="274" r:id="rId17"/>
    <p:sldId id="275" r:id="rId18"/>
    <p:sldId id="268" r:id="rId19"/>
    <p:sldId id="269" r:id="rId20"/>
    <p:sldId id="276" r:id="rId21"/>
    <p:sldId id="278" r:id="rId22"/>
    <p:sldId id="281" r:id="rId23"/>
    <p:sldId id="283" r:id="rId24"/>
    <p:sldId id="282" r:id="rId25"/>
    <p:sldId id="284" r:id="rId26"/>
    <p:sldId id="285" r:id="rId27"/>
    <p:sldId id="287" r:id="rId28"/>
    <p:sldId id="280" r:id="rId29"/>
    <p:sldId id="286" r:id="rId30"/>
    <p:sldId id="279" r:id="rId31"/>
    <p:sldId id="288" r:id="rId32"/>
    <p:sldId id="289" r:id="rId33"/>
    <p:sldId id="290" r:id="rId34"/>
    <p:sldId id="291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45D1194-EC94-D847-8681-26ECD71D4B87}" v="2" dt="2025-12-06T11:31:21.19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82"/>
    <p:restoredTop sz="94719"/>
  </p:normalViewPr>
  <p:slideViewPr>
    <p:cSldViewPr snapToGrid="0">
      <p:cViewPr>
        <p:scale>
          <a:sx n="146" d="100"/>
          <a:sy n="146" d="100"/>
        </p:scale>
        <p:origin x="48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#NALGE DIVIJ RAMESH#" userId="8021325c-6c7e-446a-ba19-8eb91758435b" providerId="ADAL" clId="{1554ED44-2A94-5CC8-8CAF-F2C551F0BBF8}"/>
    <pc:docChg chg="undo custSel addSld delSld modSld sldOrd">
      <pc:chgData name="#NALGE DIVIJ RAMESH#" userId="8021325c-6c7e-446a-ba19-8eb91758435b" providerId="ADAL" clId="{1554ED44-2A94-5CC8-8CAF-F2C551F0BBF8}" dt="2025-12-06T11:31:29.697" v="1425" actId="680"/>
      <pc:docMkLst>
        <pc:docMk/>
      </pc:docMkLst>
      <pc:sldChg chg="modSp mod">
        <pc:chgData name="#NALGE DIVIJ RAMESH#" userId="8021325c-6c7e-446a-ba19-8eb91758435b" providerId="ADAL" clId="{1554ED44-2A94-5CC8-8CAF-F2C551F0BBF8}" dt="2025-11-13T02:40:28.975" v="0" actId="1076"/>
        <pc:sldMkLst>
          <pc:docMk/>
          <pc:sldMk cId="67761653" sldId="258"/>
        </pc:sldMkLst>
        <pc:picChg chg="mod">
          <ac:chgData name="#NALGE DIVIJ RAMESH#" userId="8021325c-6c7e-446a-ba19-8eb91758435b" providerId="ADAL" clId="{1554ED44-2A94-5CC8-8CAF-F2C551F0BBF8}" dt="2025-11-13T02:40:28.975" v="0" actId="1076"/>
          <ac:picMkLst>
            <pc:docMk/>
            <pc:sldMk cId="67761653" sldId="258"/>
            <ac:picMk id="4" creationId="{86711E3A-DE65-C8B8-FA5A-85901C255CA2}"/>
          </ac:picMkLst>
        </pc:picChg>
      </pc:sldChg>
      <pc:sldChg chg="modSp mod">
        <pc:chgData name="#NALGE DIVIJ RAMESH#" userId="8021325c-6c7e-446a-ba19-8eb91758435b" providerId="ADAL" clId="{1554ED44-2A94-5CC8-8CAF-F2C551F0BBF8}" dt="2025-11-13T02:40:55.404" v="2" actId="1076"/>
        <pc:sldMkLst>
          <pc:docMk/>
          <pc:sldMk cId="417546016" sldId="259"/>
        </pc:sldMkLst>
        <pc:picChg chg="mod">
          <ac:chgData name="#NALGE DIVIJ RAMESH#" userId="8021325c-6c7e-446a-ba19-8eb91758435b" providerId="ADAL" clId="{1554ED44-2A94-5CC8-8CAF-F2C551F0BBF8}" dt="2025-11-13T02:40:55.404" v="2" actId="1076"/>
          <ac:picMkLst>
            <pc:docMk/>
            <pc:sldMk cId="417546016" sldId="259"/>
            <ac:picMk id="4" creationId="{1EEC64BD-A028-6CC2-9531-CAADE94DAB07}"/>
          </ac:picMkLst>
        </pc:picChg>
      </pc:sldChg>
      <pc:sldChg chg="modSp mod">
        <pc:chgData name="#NALGE DIVIJ RAMESH#" userId="8021325c-6c7e-446a-ba19-8eb91758435b" providerId="ADAL" clId="{1554ED44-2A94-5CC8-8CAF-F2C551F0BBF8}" dt="2025-11-13T02:41:03.371" v="3" actId="1076"/>
        <pc:sldMkLst>
          <pc:docMk/>
          <pc:sldMk cId="181362947" sldId="261"/>
        </pc:sldMkLst>
        <pc:picChg chg="mod">
          <ac:chgData name="#NALGE DIVIJ RAMESH#" userId="8021325c-6c7e-446a-ba19-8eb91758435b" providerId="ADAL" clId="{1554ED44-2A94-5CC8-8CAF-F2C551F0BBF8}" dt="2025-11-13T02:41:03.371" v="3" actId="1076"/>
          <ac:picMkLst>
            <pc:docMk/>
            <pc:sldMk cId="181362947" sldId="261"/>
            <ac:picMk id="4" creationId="{DADADDA4-0866-E2D8-A851-7C8A11DBD196}"/>
          </ac:picMkLst>
        </pc:picChg>
      </pc:sldChg>
      <pc:sldChg chg="addSp delSp modSp new mod">
        <pc:chgData name="#NALGE DIVIJ RAMESH#" userId="8021325c-6c7e-446a-ba19-8eb91758435b" providerId="ADAL" clId="{1554ED44-2A94-5CC8-8CAF-F2C551F0BBF8}" dt="2025-11-13T02:52:51.965" v="7" actId="962"/>
        <pc:sldMkLst>
          <pc:docMk/>
          <pc:sldMk cId="2187966598" sldId="264"/>
        </pc:sldMkLst>
        <pc:picChg chg="add mod">
          <ac:chgData name="#NALGE DIVIJ RAMESH#" userId="8021325c-6c7e-446a-ba19-8eb91758435b" providerId="ADAL" clId="{1554ED44-2A94-5CC8-8CAF-F2C551F0BBF8}" dt="2025-11-13T02:52:51.965" v="7" actId="962"/>
          <ac:picMkLst>
            <pc:docMk/>
            <pc:sldMk cId="2187966598" sldId="264"/>
            <ac:picMk id="5" creationId="{37A9AE27-EBC6-08E8-BDCE-FA2405BC458E}"/>
          </ac:picMkLst>
        </pc:picChg>
      </pc:sldChg>
      <pc:sldChg chg="addSp delSp modSp new del mod">
        <pc:chgData name="#NALGE DIVIJ RAMESH#" userId="8021325c-6c7e-446a-ba19-8eb91758435b" providerId="ADAL" clId="{1554ED44-2A94-5CC8-8CAF-F2C551F0BBF8}" dt="2025-11-27T02:01:29.861" v="629" actId="2696"/>
        <pc:sldMkLst>
          <pc:docMk/>
          <pc:sldMk cId="3214822546" sldId="265"/>
        </pc:sldMkLst>
      </pc:sldChg>
      <pc:sldChg chg="modSp new mod">
        <pc:chgData name="#NALGE DIVIJ RAMESH#" userId="8021325c-6c7e-446a-ba19-8eb91758435b" providerId="ADAL" clId="{1554ED44-2A94-5CC8-8CAF-F2C551F0BBF8}" dt="2025-11-20T02:42:27.436" v="35" actId="20577"/>
        <pc:sldMkLst>
          <pc:docMk/>
          <pc:sldMk cId="781890570" sldId="266"/>
        </pc:sldMkLst>
        <pc:spChg chg="mod">
          <ac:chgData name="#NALGE DIVIJ RAMESH#" userId="8021325c-6c7e-446a-ba19-8eb91758435b" providerId="ADAL" clId="{1554ED44-2A94-5CC8-8CAF-F2C551F0BBF8}" dt="2025-11-20T02:42:27.436" v="35" actId="20577"/>
          <ac:spMkLst>
            <pc:docMk/>
            <pc:sldMk cId="781890570" sldId="266"/>
            <ac:spMk id="2" creationId="{C924E85B-57CD-AB88-DAF7-165FF4636B51}"/>
          </ac:spMkLst>
        </pc:spChg>
      </pc:sldChg>
      <pc:sldChg chg="modSp new mod">
        <pc:chgData name="#NALGE DIVIJ RAMESH#" userId="8021325c-6c7e-446a-ba19-8eb91758435b" providerId="ADAL" clId="{1554ED44-2A94-5CC8-8CAF-F2C551F0BBF8}" dt="2025-11-27T00:58:59.948" v="417" actId="20577"/>
        <pc:sldMkLst>
          <pc:docMk/>
          <pc:sldMk cId="2471098589" sldId="267"/>
        </pc:sldMkLst>
        <pc:spChg chg="mod">
          <ac:chgData name="#NALGE DIVIJ RAMESH#" userId="8021325c-6c7e-446a-ba19-8eb91758435b" providerId="ADAL" clId="{1554ED44-2A94-5CC8-8CAF-F2C551F0BBF8}" dt="2025-11-27T00:58:29.212" v="402" actId="20577"/>
          <ac:spMkLst>
            <pc:docMk/>
            <pc:sldMk cId="2471098589" sldId="267"/>
            <ac:spMk id="2" creationId="{BD135888-F9F1-69D0-613F-BDB7EB1F3D5E}"/>
          </ac:spMkLst>
        </pc:spChg>
        <pc:spChg chg="mod">
          <ac:chgData name="#NALGE DIVIJ RAMESH#" userId="8021325c-6c7e-446a-ba19-8eb91758435b" providerId="ADAL" clId="{1554ED44-2A94-5CC8-8CAF-F2C551F0BBF8}" dt="2025-11-27T00:58:59.948" v="417" actId="20577"/>
          <ac:spMkLst>
            <pc:docMk/>
            <pc:sldMk cId="2471098589" sldId="267"/>
            <ac:spMk id="3" creationId="{BF92274F-F005-2FC3-6F4A-08C3DE6A2997}"/>
          </ac:spMkLst>
        </pc:spChg>
      </pc:sldChg>
      <pc:sldChg chg="addSp delSp modSp new mod">
        <pc:chgData name="#NALGE DIVIJ RAMESH#" userId="8021325c-6c7e-446a-ba19-8eb91758435b" providerId="ADAL" clId="{1554ED44-2A94-5CC8-8CAF-F2C551F0BBF8}" dt="2025-11-27T02:01:55.942" v="639" actId="1076"/>
        <pc:sldMkLst>
          <pc:docMk/>
          <pc:sldMk cId="638353630" sldId="268"/>
        </pc:sldMkLst>
        <pc:picChg chg="add mod">
          <ac:chgData name="#NALGE DIVIJ RAMESH#" userId="8021325c-6c7e-446a-ba19-8eb91758435b" providerId="ADAL" clId="{1554ED44-2A94-5CC8-8CAF-F2C551F0BBF8}" dt="2025-11-27T02:01:55.942" v="639" actId="1076"/>
          <ac:picMkLst>
            <pc:docMk/>
            <pc:sldMk cId="638353630" sldId="268"/>
            <ac:picMk id="23" creationId="{602D423E-3884-09B5-0E7C-232DBB4D53EA}"/>
          </ac:picMkLst>
        </pc:picChg>
      </pc:sldChg>
      <pc:sldChg chg="addSp delSp modSp new mod">
        <pc:chgData name="#NALGE DIVIJ RAMESH#" userId="8021325c-6c7e-446a-ba19-8eb91758435b" providerId="ADAL" clId="{1554ED44-2A94-5CC8-8CAF-F2C551F0BBF8}" dt="2025-12-03T15:21:51.165" v="896"/>
        <pc:sldMkLst>
          <pc:docMk/>
          <pc:sldMk cId="2370357492" sldId="269"/>
        </pc:sldMkLst>
        <pc:spChg chg="mod">
          <ac:chgData name="#NALGE DIVIJ RAMESH#" userId="8021325c-6c7e-446a-ba19-8eb91758435b" providerId="ADAL" clId="{1554ED44-2A94-5CC8-8CAF-F2C551F0BBF8}" dt="2025-12-03T05:53:42.992" v="645" actId="20577"/>
          <ac:spMkLst>
            <pc:docMk/>
            <pc:sldMk cId="2370357492" sldId="269"/>
            <ac:spMk id="2" creationId="{E50F5A99-0B31-8120-DC98-67BE633083DA}"/>
          </ac:spMkLst>
        </pc:spChg>
        <pc:spChg chg="mod">
          <ac:chgData name="#NALGE DIVIJ RAMESH#" userId="8021325c-6c7e-446a-ba19-8eb91758435b" providerId="ADAL" clId="{1554ED44-2A94-5CC8-8CAF-F2C551F0BBF8}" dt="2025-12-03T15:21:33.427" v="894" actId="20577"/>
          <ac:spMkLst>
            <pc:docMk/>
            <pc:sldMk cId="2370357492" sldId="269"/>
            <ac:spMk id="3" creationId="{2077151A-1535-2008-097E-CE9A510872AF}"/>
          </ac:spMkLst>
        </pc:spChg>
      </pc:sldChg>
      <pc:sldChg chg="modSp new mod">
        <pc:chgData name="#NALGE DIVIJ RAMESH#" userId="8021325c-6c7e-446a-ba19-8eb91758435b" providerId="ADAL" clId="{1554ED44-2A94-5CC8-8CAF-F2C551F0BBF8}" dt="2025-11-27T01:00:25.374" v="429" actId="1076"/>
        <pc:sldMkLst>
          <pc:docMk/>
          <pc:sldMk cId="4238603406" sldId="270"/>
        </pc:sldMkLst>
        <pc:spChg chg="mod">
          <ac:chgData name="#NALGE DIVIJ RAMESH#" userId="8021325c-6c7e-446a-ba19-8eb91758435b" providerId="ADAL" clId="{1554ED44-2A94-5CC8-8CAF-F2C551F0BBF8}" dt="2025-11-27T01:00:25.374" v="429" actId="1076"/>
          <ac:spMkLst>
            <pc:docMk/>
            <pc:sldMk cId="4238603406" sldId="270"/>
            <ac:spMk id="2" creationId="{86FB7C7A-9EE4-8BEC-6F29-BFC85C6F2226}"/>
          </ac:spMkLst>
        </pc:spChg>
        <pc:spChg chg="mod">
          <ac:chgData name="#NALGE DIVIJ RAMESH#" userId="8021325c-6c7e-446a-ba19-8eb91758435b" providerId="ADAL" clId="{1554ED44-2A94-5CC8-8CAF-F2C551F0BBF8}" dt="2025-11-27T01:00:22.722" v="428" actId="1076"/>
          <ac:spMkLst>
            <pc:docMk/>
            <pc:sldMk cId="4238603406" sldId="270"/>
            <ac:spMk id="3" creationId="{87198420-52A9-29F9-5213-5C773221E09C}"/>
          </ac:spMkLst>
        </pc:spChg>
      </pc:sldChg>
      <pc:sldChg chg="addSp delSp modSp new mod">
        <pc:chgData name="#NALGE DIVIJ RAMESH#" userId="8021325c-6c7e-446a-ba19-8eb91758435b" providerId="ADAL" clId="{1554ED44-2A94-5CC8-8CAF-F2C551F0BBF8}" dt="2025-11-27T01:06:33.608" v="452"/>
        <pc:sldMkLst>
          <pc:docMk/>
          <pc:sldMk cId="3340957887" sldId="271"/>
        </pc:sldMkLst>
        <pc:graphicFrameChg chg="add mod ord modGraphic">
          <ac:chgData name="#NALGE DIVIJ RAMESH#" userId="8021325c-6c7e-446a-ba19-8eb91758435b" providerId="ADAL" clId="{1554ED44-2A94-5CC8-8CAF-F2C551F0BBF8}" dt="2025-11-27T01:06:33.608" v="452"/>
          <ac:graphicFrameMkLst>
            <pc:docMk/>
            <pc:sldMk cId="3340957887" sldId="271"/>
            <ac:graphicFrameMk id="14" creationId="{CF24CCCE-E405-0D30-C3B0-40A15F0CB8B7}"/>
          </ac:graphicFrameMkLst>
        </pc:graphicFrameChg>
      </pc:sldChg>
      <pc:sldChg chg="addSp delSp modSp new mod">
        <pc:chgData name="#NALGE DIVIJ RAMESH#" userId="8021325c-6c7e-446a-ba19-8eb91758435b" providerId="ADAL" clId="{1554ED44-2A94-5CC8-8CAF-F2C551F0BBF8}" dt="2025-11-27T01:26:51.983" v="561" actId="1076"/>
        <pc:sldMkLst>
          <pc:docMk/>
          <pc:sldMk cId="4088850676" sldId="272"/>
        </pc:sldMkLst>
        <pc:spChg chg="add mod">
          <ac:chgData name="#NALGE DIVIJ RAMESH#" userId="8021325c-6c7e-446a-ba19-8eb91758435b" providerId="ADAL" clId="{1554ED44-2A94-5CC8-8CAF-F2C551F0BBF8}" dt="2025-11-27T01:26:46.617" v="558" actId="1076"/>
          <ac:spMkLst>
            <pc:docMk/>
            <pc:sldMk cId="4088850676" sldId="272"/>
            <ac:spMk id="13" creationId="{94651D4F-B18D-92DA-5263-06465F2E2914}"/>
          </ac:spMkLst>
        </pc:spChg>
        <pc:picChg chg="add mod">
          <ac:chgData name="#NALGE DIVIJ RAMESH#" userId="8021325c-6c7e-446a-ba19-8eb91758435b" providerId="ADAL" clId="{1554ED44-2A94-5CC8-8CAF-F2C551F0BBF8}" dt="2025-11-27T01:26:51.983" v="561" actId="1076"/>
          <ac:picMkLst>
            <pc:docMk/>
            <pc:sldMk cId="4088850676" sldId="272"/>
            <ac:picMk id="7" creationId="{907DF2E7-258C-EE25-AA08-285046AE4375}"/>
          </ac:picMkLst>
        </pc:picChg>
      </pc:sldChg>
      <pc:sldChg chg="addSp delSp modSp new mod">
        <pc:chgData name="#NALGE DIVIJ RAMESH#" userId="8021325c-6c7e-446a-ba19-8eb91758435b" providerId="ADAL" clId="{1554ED44-2A94-5CC8-8CAF-F2C551F0BBF8}" dt="2025-11-27T01:26:36.935" v="554" actId="1076"/>
        <pc:sldMkLst>
          <pc:docMk/>
          <pc:sldMk cId="72477391" sldId="273"/>
        </pc:sldMkLst>
        <pc:spChg chg="add mod">
          <ac:chgData name="#NALGE DIVIJ RAMESH#" userId="8021325c-6c7e-446a-ba19-8eb91758435b" providerId="ADAL" clId="{1554ED44-2A94-5CC8-8CAF-F2C551F0BBF8}" dt="2025-11-27T01:26:36.935" v="554" actId="1076"/>
          <ac:spMkLst>
            <pc:docMk/>
            <pc:sldMk cId="72477391" sldId="273"/>
            <ac:spMk id="5" creationId="{06D40C9C-C9DF-0F6F-3501-4AB56A1B88CB}"/>
          </ac:spMkLst>
        </pc:spChg>
        <pc:picChg chg="add mod">
          <ac:chgData name="#NALGE DIVIJ RAMESH#" userId="8021325c-6c7e-446a-ba19-8eb91758435b" providerId="ADAL" clId="{1554ED44-2A94-5CC8-8CAF-F2C551F0BBF8}" dt="2025-11-27T01:26:25.924" v="550" actId="1076"/>
          <ac:picMkLst>
            <pc:docMk/>
            <pc:sldMk cId="72477391" sldId="273"/>
            <ac:picMk id="6" creationId="{A3B739DE-17F1-9080-775F-1A8BE37EB9A1}"/>
          </ac:picMkLst>
        </pc:picChg>
      </pc:sldChg>
      <pc:sldChg chg="addSp delSp modSp new mod">
        <pc:chgData name="#NALGE DIVIJ RAMESH#" userId="8021325c-6c7e-446a-ba19-8eb91758435b" providerId="ADAL" clId="{1554ED44-2A94-5CC8-8CAF-F2C551F0BBF8}" dt="2025-11-27T01:35:41.676" v="619" actId="1076"/>
        <pc:sldMkLst>
          <pc:docMk/>
          <pc:sldMk cId="4247116932" sldId="274"/>
        </pc:sldMkLst>
        <pc:spChg chg="mod">
          <ac:chgData name="#NALGE DIVIJ RAMESH#" userId="8021325c-6c7e-446a-ba19-8eb91758435b" providerId="ADAL" clId="{1554ED44-2A94-5CC8-8CAF-F2C551F0BBF8}" dt="2025-11-27T01:35:05.120" v="614" actId="20577"/>
          <ac:spMkLst>
            <pc:docMk/>
            <pc:sldMk cId="4247116932" sldId="274"/>
            <ac:spMk id="2" creationId="{7DA91422-2998-582B-12D3-91A39CEA296B}"/>
          </ac:spMkLst>
        </pc:spChg>
        <pc:picChg chg="add mod">
          <ac:chgData name="#NALGE DIVIJ RAMESH#" userId="8021325c-6c7e-446a-ba19-8eb91758435b" providerId="ADAL" clId="{1554ED44-2A94-5CC8-8CAF-F2C551F0BBF8}" dt="2025-11-27T01:35:41.676" v="619" actId="1076"/>
          <ac:picMkLst>
            <pc:docMk/>
            <pc:sldMk cId="4247116932" sldId="274"/>
            <ac:picMk id="5" creationId="{1728B7BF-BC7F-C471-C1D8-5C13875D45F4}"/>
          </ac:picMkLst>
        </pc:picChg>
      </pc:sldChg>
      <pc:sldChg chg="addSp delSp modSp new mod">
        <pc:chgData name="#NALGE DIVIJ RAMESH#" userId="8021325c-6c7e-446a-ba19-8eb91758435b" providerId="ADAL" clId="{1554ED44-2A94-5CC8-8CAF-F2C551F0BBF8}" dt="2025-11-27T02:01:47.912" v="637" actId="1076"/>
        <pc:sldMkLst>
          <pc:docMk/>
          <pc:sldMk cId="2301612408" sldId="275"/>
        </pc:sldMkLst>
        <pc:picChg chg="add mod">
          <ac:chgData name="#NALGE DIVIJ RAMESH#" userId="8021325c-6c7e-446a-ba19-8eb91758435b" providerId="ADAL" clId="{1554ED44-2A94-5CC8-8CAF-F2C551F0BBF8}" dt="2025-11-27T02:01:47.912" v="637" actId="1076"/>
          <ac:picMkLst>
            <pc:docMk/>
            <pc:sldMk cId="2301612408" sldId="275"/>
            <ac:picMk id="7" creationId="{C6710F8D-BCD4-A195-9EBA-17DE1A87763B}"/>
          </ac:picMkLst>
        </pc:picChg>
      </pc:sldChg>
      <pc:sldChg chg="addSp delSp modSp new add del mod">
        <pc:chgData name="#NALGE DIVIJ RAMESH#" userId="8021325c-6c7e-446a-ba19-8eb91758435b" providerId="ADAL" clId="{1554ED44-2A94-5CC8-8CAF-F2C551F0BBF8}" dt="2025-12-03T15:50:04.306" v="1054" actId="1076"/>
        <pc:sldMkLst>
          <pc:docMk/>
          <pc:sldMk cId="2979341534" sldId="276"/>
        </pc:sldMkLst>
        <pc:spChg chg="mod">
          <ac:chgData name="#NALGE DIVIJ RAMESH#" userId="8021325c-6c7e-446a-ba19-8eb91758435b" providerId="ADAL" clId="{1554ED44-2A94-5CC8-8CAF-F2C551F0BBF8}" dt="2025-12-03T15:44:38.533" v="1012" actId="20577"/>
          <ac:spMkLst>
            <pc:docMk/>
            <pc:sldMk cId="2979341534" sldId="276"/>
            <ac:spMk id="2" creationId="{1D10F67D-4107-F366-29AB-F13537FD0471}"/>
          </ac:spMkLst>
        </pc:spChg>
        <pc:picChg chg="add mod">
          <ac:chgData name="#NALGE DIVIJ RAMESH#" userId="8021325c-6c7e-446a-ba19-8eb91758435b" providerId="ADAL" clId="{1554ED44-2A94-5CC8-8CAF-F2C551F0BBF8}" dt="2025-12-03T15:50:04.306" v="1054" actId="1076"/>
          <ac:picMkLst>
            <pc:docMk/>
            <pc:sldMk cId="2979341534" sldId="276"/>
            <ac:picMk id="5" creationId="{2E84E6BD-36A0-E2BF-1349-D6A181E46B53}"/>
          </ac:picMkLst>
        </pc:picChg>
        <pc:picChg chg="add mod modCrop">
          <ac:chgData name="#NALGE DIVIJ RAMESH#" userId="8021325c-6c7e-446a-ba19-8eb91758435b" providerId="ADAL" clId="{1554ED44-2A94-5CC8-8CAF-F2C551F0BBF8}" dt="2025-12-03T15:50:01.589" v="1053" actId="1076"/>
          <ac:picMkLst>
            <pc:docMk/>
            <pc:sldMk cId="2979341534" sldId="276"/>
            <ac:picMk id="6" creationId="{9471EF01-1C20-6C3A-85F0-437A49F8826B}"/>
          </ac:picMkLst>
        </pc:picChg>
      </pc:sldChg>
      <pc:sldChg chg="new del">
        <pc:chgData name="#NALGE DIVIJ RAMESH#" userId="8021325c-6c7e-446a-ba19-8eb91758435b" providerId="ADAL" clId="{1554ED44-2A94-5CC8-8CAF-F2C551F0BBF8}" dt="2025-12-03T15:22:02.514" v="899" actId="2696"/>
        <pc:sldMkLst>
          <pc:docMk/>
          <pc:sldMk cId="1245171394" sldId="277"/>
        </pc:sldMkLst>
      </pc:sldChg>
      <pc:sldChg chg="addSp delSp modSp new mod">
        <pc:chgData name="#NALGE DIVIJ RAMESH#" userId="8021325c-6c7e-446a-ba19-8eb91758435b" providerId="ADAL" clId="{1554ED44-2A94-5CC8-8CAF-F2C551F0BBF8}" dt="2025-12-03T15:52:56.704" v="1081" actId="1076"/>
        <pc:sldMkLst>
          <pc:docMk/>
          <pc:sldMk cId="1512548539" sldId="278"/>
        </pc:sldMkLst>
        <pc:spChg chg="mod">
          <ac:chgData name="#NALGE DIVIJ RAMESH#" userId="8021325c-6c7e-446a-ba19-8eb91758435b" providerId="ADAL" clId="{1554ED44-2A94-5CC8-8CAF-F2C551F0BBF8}" dt="2025-12-03T15:44:58.719" v="1014" actId="20577"/>
          <ac:spMkLst>
            <pc:docMk/>
            <pc:sldMk cId="1512548539" sldId="278"/>
            <ac:spMk id="2" creationId="{4350F9BB-CD8B-417B-E4A5-655F1973EE71}"/>
          </ac:spMkLst>
        </pc:spChg>
        <pc:picChg chg="add mod">
          <ac:chgData name="#NALGE DIVIJ RAMESH#" userId="8021325c-6c7e-446a-ba19-8eb91758435b" providerId="ADAL" clId="{1554ED44-2A94-5CC8-8CAF-F2C551F0BBF8}" dt="2025-12-03T15:51:53.398" v="1076" actId="1076"/>
          <ac:picMkLst>
            <pc:docMk/>
            <pc:sldMk cId="1512548539" sldId="278"/>
            <ac:picMk id="5" creationId="{0E5F8079-7A78-CC98-F254-C378FC9180A9}"/>
          </ac:picMkLst>
        </pc:picChg>
        <pc:picChg chg="add mod">
          <ac:chgData name="#NALGE DIVIJ RAMESH#" userId="8021325c-6c7e-446a-ba19-8eb91758435b" providerId="ADAL" clId="{1554ED44-2A94-5CC8-8CAF-F2C551F0BBF8}" dt="2025-12-03T15:52:56.704" v="1081" actId="1076"/>
          <ac:picMkLst>
            <pc:docMk/>
            <pc:sldMk cId="1512548539" sldId="278"/>
            <ac:picMk id="25" creationId="{A7626E31-2273-7EFA-AD4F-4B327CC9F731}"/>
          </ac:picMkLst>
        </pc:picChg>
      </pc:sldChg>
      <pc:sldChg chg="addSp modSp new mod">
        <pc:chgData name="#NALGE DIVIJ RAMESH#" userId="8021325c-6c7e-446a-ba19-8eb91758435b" providerId="ADAL" clId="{1554ED44-2A94-5CC8-8CAF-F2C551F0BBF8}" dt="2025-12-03T15:50:39.867" v="1061" actId="1076"/>
        <pc:sldMkLst>
          <pc:docMk/>
          <pc:sldMk cId="2621019203" sldId="279"/>
        </pc:sldMkLst>
        <pc:picChg chg="add mod">
          <ac:chgData name="#NALGE DIVIJ RAMESH#" userId="8021325c-6c7e-446a-ba19-8eb91758435b" providerId="ADAL" clId="{1554ED44-2A94-5CC8-8CAF-F2C551F0BBF8}" dt="2025-12-03T15:50:39.867" v="1061" actId="1076"/>
          <ac:picMkLst>
            <pc:docMk/>
            <pc:sldMk cId="2621019203" sldId="279"/>
            <ac:picMk id="4" creationId="{D366FA36-D1EC-7A09-F71B-8E392F54E01B}"/>
          </ac:picMkLst>
        </pc:picChg>
      </pc:sldChg>
      <pc:sldChg chg="addSp delSp modSp new mod ord">
        <pc:chgData name="#NALGE DIVIJ RAMESH#" userId="8021325c-6c7e-446a-ba19-8eb91758435b" providerId="ADAL" clId="{1554ED44-2A94-5CC8-8CAF-F2C551F0BBF8}" dt="2025-12-03T17:14:22.202" v="1275" actId="1076"/>
        <pc:sldMkLst>
          <pc:docMk/>
          <pc:sldMk cId="464153892" sldId="280"/>
        </pc:sldMkLst>
        <pc:picChg chg="add mod">
          <ac:chgData name="#NALGE DIVIJ RAMESH#" userId="8021325c-6c7e-446a-ba19-8eb91758435b" providerId="ADAL" clId="{1554ED44-2A94-5CC8-8CAF-F2C551F0BBF8}" dt="2025-12-03T17:14:15.206" v="1273" actId="14100"/>
          <ac:picMkLst>
            <pc:docMk/>
            <pc:sldMk cId="464153892" sldId="280"/>
            <ac:picMk id="6" creationId="{3786C9CC-5F8B-3596-52F3-DBADF749167A}"/>
          </ac:picMkLst>
        </pc:picChg>
        <pc:picChg chg="add mod">
          <ac:chgData name="#NALGE DIVIJ RAMESH#" userId="8021325c-6c7e-446a-ba19-8eb91758435b" providerId="ADAL" clId="{1554ED44-2A94-5CC8-8CAF-F2C551F0BBF8}" dt="2025-12-03T17:14:22.202" v="1275" actId="1076"/>
          <ac:picMkLst>
            <pc:docMk/>
            <pc:sldMk cId="464153892" sldId="280"/>
            <ac:picMk id="7" creationId="{EA4520FB-47D8-EB59-2F9E-BBD1F4817C37}"/>
          </ac:picMkLst>
        </pc:picChg>
      </pc:sldChg>
      <pc:sldChg chg="addSp delSp modSp new mod">
        <pc:chgData name="#NALGE DIVIJ RAMESH#" userId="8021325c-6c7e-446a-ba19-8eb91758435b" providerId="ADAL" clId="{1554ED44-2A94-5CC8-8CAF-F2C551F0BBF8}" dt="2025-12-03T16:32:06.952" v="1125" actId="1076"/>
        <pc:sldMkLst>
          <pc:docMk/>
          <pc:sldMk cId="1300954577" sldId="281"/>
        </pc:sldMkLst>
        <pc:spChg chg="mod">
          <ac:chgData name="#NALGE DIVIJ RAMESH#" userId="8021325c-6c7e-446a-ba19-8eb91758435b" providerId="ADAL" clId="{1554ED44-2A94-5CC8-8CAF-F2C551F0BBF8}" dt="2025-12-03T15:53:12.485" v="1084" actId="20577"/>
          <ac:spMkLst>
            <pc:docMk/>
            <pc:sldMk cId="1300954577" sldId="281"/>
            <ac:spMk id="2" creationId="{F2638BCB-C1DC-1285-5E54-3AE33AEAE544}"/>
          </ac:spMkLst>
        </pc:spChg>
        <pc:picChg chg="add mod">
          <ac:chgData name="#NALGE DIVIJ RAMESH#" userId="8021325c-6c7e-446a-ba19-8eb91758435b" providerId="ADAL" clId="{1554ED44-2A94-5CC8-8CAF-F2C551F0BBF8}" dt="2025-12-03T16:32:06.952" v="1125" actId="1076"/>
          <ac:picMkLst>
            <pc:docMk/>
            <pc:sldMk cId="1300954577" sldId="281"/>
            <ac:picMk id="13" creationId="{009431B5-8D8E-2D25-7B64-4AED9B805550}"/>
          </ac:picMkLst>
        </pc:picChg>
      </pc:sldChg>
      <pc:sldChg chg="addSp delSp modSp new mod">
        <pc:chgData name="#NALGE DIVIJ RAMESH#" userId="8021325c-6c7e-446a-ba19-8eb91758435b" providerId="ADAL" clId="{1554ED44-2A94-5CC8-8CAF-F2C551F0BBF8}" dt="2025-12-03T16:32:46.298" v="1135" actId="1076"/>
        <pc:sldMkLst>
          <pc:docMk/>
          <pc:sldMk cId="2155399698" sldId="282"/>
        </pc:sldMkLst>
        <pc:spChg chg="mod">
          <ac:chgData name="#NALGE DIVIJ RAMESH#" userId="8021325c-6c7e-446a-ba19-8eb91758435b" providerId="ADAL" clId="{1554ED44-2A94-5CC8-8CAF-F2C551F0BBF8}" dt="2025-12-03T16:06:22.843" v="1092" actId="27636"/>
          <ac:spMkLst>
            <pc:docMk/>
            <pc:sldMk cId="2155399698" sldId="282"/>
            <ac:spMk id="2" creationId="{E175D9A7-A426-948B-AAF5-89D23D79C34B}"/>
          </ac:spMkLst>
        </pc:spChg>
        <pc:picChg chg="add mod modCrop">
          <ac:chgData name="#NALGE DIVIJ RAMESH#" userId="8021325c-6c7e-446a-ba19-8eb91758435b" providerId="ADAL" clId="{1554ED44-2A94-5CC8-8CAF-F2C551F0BBF8}" dt="2025-12-03T16:32:46.298" v="1135" actId="1076"/>
          <ac:picMkLst>
            <pc:docMk/>
            <pc:sldMk cId="2155399698" sldId="282"/>
            <ac:picMk id="5" creationId="{7FE7BEC3-B05B-CB19-4B7F-5A48DA6B15DA}"/>
          </ac:picMkLst>
        </pc:picChg>
      </pc:sldChg>
      <pc:sldChg chg="addSp delSp modSp new mod">
        <pc:chgData name="#NALGE DIVIJ RAMESH#" userId="8021325c-6c7e-446a-ba19-8eb91758435b" providerId="ADAL" clId="{1554ED44-2A94-5CC8-8CAF-F2C551F0BBF8}" dt="2025-12-03T16:21:10.681" v="1105" actId="1076"/>
        <pc:sldMkLst>
          <pc:docMk/>
          <pc:sldMk cId="1233610160" sldId="283"/>
        </pc:sldMkLst>
        <pc:spChg chg="add mod">
          <ac:chgData name="#NALGE DIVIJ RAMESH#" userId="8021325c-6c7e-446a-ba19-8eb91758435b" providerId="ADAL" clId="{1554ED44-2A94-5CC8-8CAF-F2C551F0BBF8}" dt="2025-12-03T16:21:10.681" v="1105" actId="1076"/>
          <ac:spMkLst>
            <pc:docMk/>
            <pc:sldMk cId="1233610160" sldId="283"/>
            <ac:spMk id="5" creationId="{8F0DE9CB-03D2-F571-1B4C-7F612B479D0D}"/>
          </ac:spMkLst>
        </pc:spChg>
      </pc:sldChg>
      <pc:sldChg chg="addSp delSp modSp new mod">
        <pc:chgData name="#NALGE DIVIJ RAMESH#" userId="8021325c-6c7e-446a-ba19-8eb91758435b" providerId="ADAL" clId="{1554ED44-2A94-5CC8-8CAF-F2C551F0BBF8}" dt="2025-12-03T16:41:13.387" v="1144" actId="1076"/>
        <pc:sldMkLst>
          <pc:docMk/>
          <pc:sldMk cId="3499045280" sldId="284"/>
        </pc:sldMkLst>
        <pc:spChg chg="add mod">
          <ac:chgData name="#NALGE DIVIJ RAMESH#" userId="8021325c-6c7e-446a-ba19-8eb91758435b" providerId="ADAL" clId="{1554ED44-2A94-5CC8-8CAF-F2C551F0BBF8}" dt="2025-12-03T16:41:13.387" v="1144" actId="1076"/>
          <ac:spMkLst>
            <pc:docMk/>
            <pc:sldMk cId="3499045280" sldId="284"/>
            <ac:spMk id="5" creationId="{5E219055-BF32-6221-39E0-EB6E4D2E0BB2}"/>
          </ac:spMkLst>
        </pc:spChg>
      </pc:sldChg>
      <pc:sldChg chg="new del">
        <pc:chgData name="#NALGE DIVIJ RAMESH#" userId="8021325c-6c7e-446a-ba19-8eb91758435b" providerId="ADAL" clId="{1554ED44-2A94-5CC8-8CAF-F2C551F0BBF8}" dt="2025-12-03T16:31:59.528" v="1124" actId="2696"/>
        <pc:sldMkLst>
          <pc:docMk/>
          <pc:sldMk cId="4093189459" sldId="284"/>
        </pc:sldMkLst>
      </pc:sldChg>
      <pc:sldChg chg="addSp delSp modSp new mod">
        <pc:chgData name="#NALGE DIVIJ RAMESH#" userId="8021325c-6c7e-446a-ba19-8eb91758435b" providerId="ADAL" clId="{1554ED44-2A94-5CC8-8CAF-F2C551F0BBF8}" dt="2025-12-03T16:50:11.598" v="1173" actId="1076"/>
        <pc:sldMkLst>
          <pc:docMk/>
          <pc:sldMk cId="979734579" sldId="285"/>
        </pc:sldMkLst>
        <pc:spChg chg="mod">
          <ac:chgData name="#NALGE DIVIJ RAMESH#" userId="8021325c-6c7e-446a-ba19-8eb91758435b" providerId="ADAL" clId="{1554ED44-2A94-5CC8-8CAF-F2C551F0BBF8}" dt="2025-12-03T16:50:07.576" v="1171" actId="1076"/>
          <ac:spMkLst>
            <pc:docMk/>
            <pc:sldMk cId="979734579" sldId="285"/>
            <ac:spMk id="2" creationId="{D1E6D865-714A-5296-9F0E-01744B7724E1}"/>
          </ac:spMkLst>
        </pc:spChg>
        <pc:spChg chg="add mod">
          <ac:chgData name="#NALGE DIVIJ RAMESH#" userId="8021325c-6c7e-446a-ba19-8eb91758435b" providerId="ADAL" clId="{1554ED44-2A94-5CC8-8CAF-F2C551F0BBF8}" dt="2025-12-03T16:48:45.004" v="1163" actId="1076"/>
          <ac:spMkLst>
            <pc:docMk/>
            <pc:sldMk cId="979734579" sldId="285"/>
            <ac:spMk id="5" creationId="{E128AD2C-AA9C-1E12-3A8B-D47C12609020}"/>
          </ac:spMkLst>
        </pc:spChg>
        <pc:picChg chg="add mod">
          <ac:chgData name="#NALGE DIVIJ RAMESH#" userId="8021325c-6c7e-446a-ba19-8eb91758435b" providerId="ADAL" clId="{1554ED44-2A94-5CC8-8CAF-F2C551F0BBF8}" dt="2025-12-03T16:50:11.598" v="1173" actId="1076"/>
          <ac:picMkLst>
            <pc:docMk/>
            <pc:sldMk cId="979734579" sldId="285"/>
            <ac:picMk id="7" creationId="{1D96BBFC-BAA5-8DDE-12AC-6A885F85A19A}"/>
          </ac:picMkLst>
        </pc:picChg>
      </pc:sldChg>
      <pc:sldChg chg="addSp delSp modSp add mod">
        <pc:chgData name="#NALGE DIVIJ RAMESH#" userId="8021325c-6c7e-446a-ba19-8eb91758435b" providerId="ADAL" clId="{1554ED44-2A94-5CC8-8CAF-F2C551F0BBF8}" dt="2025-12-03T17:15:07.485" v="1288" actId="1076"/>
        <pc:sldMkLst>
          <pc:docMk/>
          <pc:sldMk cId="3041559187" sldId="286"/>
        </pc:sldMkLst>
        <pc:spChg chg="mod">
          <ac:chgData name="#NALGE DIVIJ RAMESH#" userId="8021325c-6c7e-446a-ba19-8eb91758435b" providerId="ADAL" clId="{1554ED44-2A94-5CC8-8CAF-F2C551F0BBF8}" dt="2025-12-03T17:10:50.959" v="1229" actId="20577"/>
          <ac:spMkLst>
            <pc:docMk/>
            <pc:sldMk cId="3041559187" sldId="286"/>
            <ac:spMk id="2" creationId="{FEBC6188-9A8E-F0FA-4363-77378715E43C}"/>
          </ac:spMkLst>
        </pc:spChg>
        <pc:spChg chg="mod">
          <ac:chgData name="#NALGE DIVIJ RAMESH#" userId="8021325c-6c7e-446a-ba19-8eb91758435b" providerId="ADAL" clId="{1554ED44-2A94-5CC8-8CAF-F2C551F0BBF8}" dt="2025-12-03T16:59:39.185" v="1180" actId="1076"/>
          <ac:spMkLst>
            <pc:docMk/>
            <pc:sldMk cId="3041559187" sldId="286"/>
            <ac:spMk id="5" creationId="{3D38A0F7-B545-BCAE-7E25-03F89C8F1BAD}"/>
          </ac:spMkLst>
        </pc:spChg>
        <pc:picChg chg="add mod modCrop">
          <ac:chgData name="#NALGE DIVIJ RAMESH#" userId="8021325c-6c7e-446a-ba19-8eb91758435b" providerId="ADAL" clId="{1554ED44-2A94-5CC8-8CAF-F2C551F0BBF8}" dt="2025-12-03T17:15:07.485" v="1288" actId="1076"/>
          <ac:picMkLst>
            <pc:docMk/>
            <pc:sldMk cId="3041559187" sldId="286"/>
            <ac:picMk id="8" creationId="{6C015929-447C-A621-7B93-8780BFED8D21}"/>
          </ac:picMkLst>
        </pc:picChg>
      </pc:sldChg>
      <pc:sldChg chg="addSp delSp modSp new mod">
        <pc:chgData name="#NALGE DIVIJ RAMESH#" userId="8021325c-6c7e-446a-ba19-8eb91758435b" providerId="ADAL" clId="{1554ED44-2A94-5CC8-8CAF-F2C551F0BBF8}" dt="2025-12-03T17:13:24.662" v="1263" actId="1076"/>
        <pc:sldMkLst>
          <pc:docMk/>
          <pc:sldMk cId="1700952115" sldId="287"/>
        </pc:sldMkLst>
        <pc:spChg chg="mod">
          <ac:chgData name="#NALGE DIVIJ RAMESH#" userId="8021325c-6c7e-446a-ba19-8eb91758435b" providerId="ADAL" clId="{1554ED44-2A94-5CC8-8CAF-F2C551F0BBF8}" dt="2025-12-03T17:13:24.662" v="1263" actId="1076"/>
          <ac:spMkLst>
            <pc:docMk/>
            <pc:sldMk cId="1700952115" sldId="287"/>
            <ac:spMk id="2" creationId="{7FEAC0B1-CE04-017C-297E-918195EBC29F}"/>
          </ac:spMkLst>
        </pc:spChg>
        <pc:picChg chg="add mod">
          <ac:chgData name="#NALGE DIVIJ RAMESH#" userId="8021325c-6c7e-446a-ba19-8eb91758435b" providerId="ADAL" clId="{1554ED44-2A94-5CC8-8CAF-F2C551F0BBF8}" dt="2025-12-03T17:13:00.103" v="1258" actId="1076"/>
          <ac:picMkLst>
            <pc:docMk/>
            <pc:sldMk cId="1700952115" sldId="287"/>
            <ac:picMk id="4" creationId="{03F1254B-B71C-81E8-C73D-7C6236396A3A}"/>
          </ac:picMkLst>
        </pc:picChg>
        <pc:picChg chg="add mod">
          <ac:chgData name="#NALGE DIVIJ RAMESH#" userId="8021325c-6c7e-446a-ba19-8eb91758435b" providerId="ADAL" clId="{1554ED44-2A94-5CC8-8CAF-F2C551F0BBF8}" dt="2025-12-03T17:13:10.717" v="1262" actId="1076"/>
          <ac:picMkLst>
            <pc:docMk/>
            <pc:sldMk cId="1700952115" sldId="287"/>
            <ac:picMk id="5" creationId="{37D46015-075F-C92C-2EF7-BB6A454F920A}"/>
          </ac:picMkLst>
        </pc:picChg>
      </pc:sldChg>
      <pc:sldChg chg="delSp modSp new mod">
        <pc:chgData name="#NALGE DIVIJ RAMESH#" userId="8021325c-6c7e-446a-ba19-8eb91758435b" providerId="ADAL" clId="{1554ED44-2A94-5CC8-8CAF-F2C551F0BBF8}" dt="2025-12-04T02:19:17.627" v="1397" actId="478"/>
        <pc:sldMkLst>
          <pc:docMk/>
          <pc:sldMk cId="3613649576" sldId="288"/>
        </pc:sldMkLst>
        <pc:spChg chg="mod">
          <ac:chgData name="#NALGE DIVIJ RAMESH#" userId="8021325c-6c7e-446a-ba19-8eb91758435b" providerId="ADAL" clId="{1554ED44-2A94-5CC8-8CAF-F2C551F0BBF8}" dt="2025-12-04T02:19:02.963" v="1396" actId="20577"/>
          <ac:spMkLst>
            <pc:docMk/>
            <pc:sldMk cId="3613649576" sldId="288"/>
            <ac:spMk id="3" creationId="{F5CDBE18-1FF8-29A2-A8FD-41498C52B087}"/>
          </ac:spMkLst>
        </pc:spChg>
      </pc:sldChg>
      <pc:sldChg chg="addSp delSp modSp new mod">
        <pc:chgData name="#NALGE DIVIJ RAMESH#" userId="8021325c-6c7e-446a-ba19-8eb91758435b" providerId="ADAL" clId="{1554ED44-2A94-5CC8-8CAF-F2C551F0BBF8}" dt="2025-12-06T11:30:34.340" v="1419" actId="962"/>
        <pc:sldMkLst>
          <pc:docMk/>
          <pc:sldMk cId="1577711389" sldId="289"/>
        </pc:sldMkLst>
        <pc:spChg chg="mod">
          <ac:chgData name="#NALGE DIVIJ RAMESH#" userId="8021325c-6c7e-446a-ba19-8eb91758435b" providerId="ADAL" clId="{1554ED44-2A94-5CC8-8CAF-F2C551F0BBF8}" dt="2025-12-06T11:29:35.577" v="1416" actId="20577"/>
          <ac:spMkLst>
            <pc:docMk/>
            <pc:sldMk cId="1577711389" sldId="289"/>
            <ac:spMk id="2" creationId="{87068DBC-17E9-F40A-96FA-1626CE430F5C}"/>
          </ac:spMkLst>
        </pc:spChg>
        <pc:spChg chg="del">
          <ac:chgData name="#NALGE DIVIJ RAMESH#" userId="8021325c-6c7e-446a-ba19-8eb91758435b" providerId="ADAL" clId="{1554ED44-2A94-5CC8-8CAF-F2C551F0BBF8}" dt="2025-12-06T11:30:33.571" v="1417" actId="931"/>
          <ac:spMkLst>
            <pc:docMk/>
            <pc:sldMk cId="1577711389" sldId="289"/>
            <ac:spMk id="3" creationId="{40F8F37A-439F-ACF1-AAB5-B9A3162C3A89}"/>
          </ac:spMkLst>
        </pc:spChg>
        <pc:picChg chg="add mod">
          <ac:chgData name="#NALGE DIVIJ RAMESH#" userId="8021325c-6c7e-446a-ba19-8eb91758435b" providerId="ADAL" clId="{1554ED44-2A94-5CC8-8CAF-F2C551F0BBF8}" dt="2025-12-06T11:30:34.340" v="1419" actId="962"/>
          <ac:picMkLst>
            <pc:docMk/>
            <pc:sldMk cId="1577711389" sldId="289"/>
            <ac:picMk id="5" creationId="{CF3313DA-E8F0-661B-DDEF-BE20FFA8F4FF}"/>
          </ac:picMkLst>
        </pc:picChg>
      </pc:sldChg>
      <pc:sldChg chg="addSp delSp modSp new mod">
        <pc:chgData name="#NALGE DIVIJ RAMESH#" userId="8021325c-6c7e-446a-ba19-8eb91758435b" providerId="ADAL" clId="{1554ED44-2A94-5CC8-8CAF-F2C551F0BBF8}" dt="2025-12-06T11:31:23.103" v="1424" actId="1076"/>
        <pc:sldMkLst>
          <pc:docMk/>
          <pc:sldMk cId="1504357659" sldId="290"/>
        </pc:sldMkLst>
        <pc:spChg chg="del">
          <ac:chgData name="#NALGE DIVIJ RAMESH#" userId="8021325c-6c7e-446a-ba19-8eb91758435b" providerId="ADAL" clId="{1554ED44-2A94-5CC8-8CAF-F2C551F0BBF8}" dt="2025-12-06T11:31:21.194" v="1421" actId="931"/>
          <ac:spMkLst>
            <pc:docMk/>
            <pc:sldMk cId="1504357659" sldId="290"/>
            <ac:spMk id="3" creationId="{9E759B61-CB90-2F59-9F2F-194DEEE9475E}"/>
          </ac:spMkLst>
        </pc:spChg>
        <pc:picChg chg="add mod">
          <ac:chgData name="#NALGE DIVIJ RAMESH#" userId="8021325c-6c7e-446a-ba19-8eb91758435b" providerId="ADAL" clId="{1554ED44-2A94-5CC8-8CAF-F2C551F0BBF8}" dt="2025-12-06T11:31:23.103" v="1424" actId="1076"/>
          <ac:picMkLst>
            <pc:docMk/>
            <pc:sldMk cId="1504357659" sldId="290"/>
            <ac:picMk id="5" creationId="{EFF79CE5-DD79-85D9-0F47-1D20971CB053}"/>
          </ac:picMkLst>
        </pc:picChg>
      </pc:sldChg>
      <pc:sldChg chg="new">
        <pc:chgData name="#NALGE DIVIJ RAMESH#" userId="8021325c-6c7e-446a-ba19-8eb91758435b" providerId="ADAL" clId="{1554ED44-2A94-5CC8-8CAF-F2C551F0BBF8}" dt="2025-12-06T11:31:29.697" v="1425" actId="680"/>
        <pc:sldMkLst>
          <pc:docMk/>
          <pc:sldMk cId="3150627858" sldId="291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2F09EE-1275-17EE-1C4B-BC5316A0A0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5CF37B-DBC7-4F7D-1EFD-0FD0A73F42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F8B161-9590-0EF6-AE78-6D95918554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446DA-7ECC-FA48-89F6-6C4C4C19C342}" type="datetimeFigureOut">
              <a:rPr lang="en-US" smtClean="0"/>
              <a:t>11/12/25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EBAB5A-991F-9D27-A82A-CE545AF3F3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7ECF7E-DD50-B04C-E7CA-46C83B8576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DAB1D-F988-BB4C-B73F-08ABB327F8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1126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656885-9321-61BA-3D2F-BCA7752ADB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AEDC606-26B3-2E72-F7ED-FA795D2D52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38D9E4-F96E-AC22-D32D-1A476B695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446DA-7ECC-FA48-89F6-6C4C4C19C342}" type="datetimeFigureOut">
              <a:rPr lang="en-US" smtClean="0"/>
              <a:t>11/12/25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7FE839-106A-E32E-2BE0-29FC60658F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427E0D-C887-4E2D-B7F6-489C1771C4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DAB1D-F988-BB4C-B73F-08ABB327F8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2831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E01E0E6-4A9D-F80F-1B6A-D5E1BD9824E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83AE14-D1A6-FC4D-F3BC-6C95A7B84A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216B29-885E-A27C-C8E6-9D795B51F2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446DA-7ECC-FA48-89F6-6C4C4C19C342}" type="datetimeFigureOut">
              <a:rPr lang="en-US" smtClean="0"/>
              <a:t>11/12/25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5A3E30-6494-813F-7986-A9E4669FC5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84E4BF-3B72-44CF-672E-FA55F527E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DAB1D-F988-BB4C-B73F-08ABB327F8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3619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35CDC-7913-9950-5AC9-2588CE2C0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F366C4-6B8E-8997-1419-E38E0450D4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8B517A-075D-4DF5-B038-92DE4C0F69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446DA-7ECC-FA48-89F6-6C4C4C19C342}" type="datetimeFigureOut">
              <a:rPr lang="en-US" smtClean="0"/>
              <a:t>11/12/25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278E3-296D-9982-A082-B3CEB9844C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B6F4AC-A579-A075-E595-6F0C6B515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DAB1D-F988-BB4C-B73F-08ABB327F8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87659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D9DF9C-6919-6337-3025-FA77BE752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346579-96CB-EBD8-BFFD-FB05E8409B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801101-9BF5-73DF-1C28-2B8B5C01B6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446DA-7ECC-FA48-89F6-6C4C4C19C342}" type="datetimeFigureOut">
              <a:rPr lang="en-US" smtClean="0"/>
              <a:t>11/12/25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E94E4-B2C0-73B7-6322-19D221A191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394FCC-71D2-FFAE-E114-3106B0DEC7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DAB1D-F988-BB4C-B73F-08ABB327F8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8718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D7C4F-A21E-F9EF-823F-EA32EEA6F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3B5D35-7FD4-8658-2180-2F83D2AA72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C6D31D9-E3F6-15D4-D7FD-175B988D78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C5C46A-07FD-6632-4526-36BBF6EF5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446DA-7ECC-FA48-89F6-6C4C4C19C342}" type="datetimeFigureOut">
              <a:rPr lang="en-US" smtClean="0"/>
              <a:t>11/12/25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32ED60-B274-83CE-F86A-0D0E8D207E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D291D6-27AE-2BE9-FFE2-3C2C47D62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DAB1D-F988-BB4C-B73F-08ABB327F8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6242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F06A9-ADCB-A3FB-7355-00317E66B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921EC-6DF8-F53A-5E03-A8D5E5F91A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D4BDD3-BA65-F1D3-F509-9AEC4FC1F6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08B2F0C-F989-B110-A1E2-C3EB14AC563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685259-D032-6E41-D18F-DB6E7FB00B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22A702F-B321-9C14-B2B1-B930F63B7B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446DA-7ECC-FA48-89F6-6C4C4C19C342}" type="datetimeFigureOut">
              <a:rPr lang="en-US" smtClean="0"/>
              <a:t>11/12/25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41001C4-4D2C-4E34-A24B-5020DE8E97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088681F-E7B6-2C55-2FEB-C8058B8DF5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DAB1D-F988-BB4C-B73F-08ABB327F8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8308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60D78-7187-1CCF-D02A-9455D1D7B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94177F1-2AA3-7A07-73F3-8BED5B043C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446DA-7ECC-FA48-89F6-6C4C4C19C342}" type="datetimeFigureOut">
              <a:rPr lang="en-US" smtClean="0"/>
              <a:t>11/12/25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FAF971-DCD5-B653-C36B-73632BA4C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3F7506-3C1E-5A7C-553C-179AAA017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DAB1D-F988-BB4C-B73F-08ABB327F8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8273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6DDFD4-7217-66D3-C876-46FFD8CCB3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446DA-7ECC-FA48-89F6-6C4C4C19C342}" type="datetimeFigureOut">
              <a:rPr lang="en-US" smtClean="0"/>
              <a:t>11/12/25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903B88A-8CC7-99D4-EE06-EBECE0B80B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0D409F-2720-B7F3-B4FE-D5384D772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DAB1D-F988-BB4C-B73F-08ABB327F8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0612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81B61-3F71-BFAF-0BD6-9AEBC44890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557B50-1976-0C31-3643-9192CA31B3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D15F43-101F-ACBC-CC8F-B07C72BF34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7A0938-AFE6-9488-E75D-75B8AE719C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446DA-7ECC-FA48-89F6-6C4C4C19C342}" type="datetimeFigureOut">
              <a:rPr lang="en-US" smtClean="0"/>
              <a:t>11/12/25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5383DE-FDDB-29B4-3899-971D4C3472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1EED69-ED4A-657B-BD30-05FBC7F22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DAB1D-F988-BB4C-B73F-08ABB327F8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1999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BC38AD-BC8A-DF10-EB49-D232E63AF3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471017F-EE06-9867-5314-F6A310AD266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6725E0-F12A-EA40-640D-785AFB9F93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D7C814-72FF-B1F7-1822-86EC4572E4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446DA-7ECC-FA48-89F6-6C4C4C19C342}" type="datetimeFigureOut">
              <a:rPr lang="en-US" smtClean="0"/>
              <a:t>11/12/25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C458F7-25A7-A0CA-9C0C-D2F936D04A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55330D-236D-9EEA-B646-E17A4721DA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DAB1D-F988-BB4C-B73F-08ABB327F8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68774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D6A4D8B-754F-1D29-ED0A-5415F4C10E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544342-A5FB-0D61-8CA0-3A4BE31BFC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F62C24-BE2B-D72F-E217-14F2B33084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FD446DA-7ECC-FA48-89F6-6C4C4C19C342}" type="datetimeFigureOut">
              <a:rPr lang="en-US" smtClean="0"/>
              <a:t>11/12/25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8A8AA8-912C-9823-C5AD-27F88FE103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EC0A40-BEF2-1CD3-35CC-88927C44B5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45DAB1D-F988-BB4C-B73F-08ABB327F8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2729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2688F2-EC5E-64B7-B558-E3CC0FA9941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Brain Norm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F91B88-71CC-10FB-91AB-A42439279A3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3738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50015A-0B7B-5662-627E-F319798C66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7A9AE27-EBC6-08E8-BDCE-FA2405BC45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08706" y="1825625"/>
            <a:ext cx="9574588" cy="4351338"/>
          </a:xfrm>
        </p:spPr>
      </p:pic>
    </p:spTree>
    <p:extLst>
      <p:ext uri="{BB962C8B-B14F-4D97-AF65-F5344CB8AC3E}">
        <p14:creationId xmlns:p14="http://schemas.microsoft.com/office/powerpoint/2010/main" val="21879665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35888-F9F1-69D0-613F-BDB7EB1F3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Week 2 &amp;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92274F-F005-2FC3-6F4A-08C3DE6A29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Convert Homer3 preprocessed .</a:t>
            </a:r>
            <a:r>
              <a:rPr lang="en-US" dirty="0" err="1"/>
              <a:t>snirf</a:t>
            </a:r>
            <a:r>
              <a:rPr lang="en-US" dirty="0"/>
              <a:t> file to MNE compatible .</a:t>
            </a:r>
            <a:r>
              <a:rPr lang="en-US" dirty="0" err="1"/>
              <a:t>snirf</a:t>
            </a:r>
            <a:r>
              <a:rPr lang="en-US" dirty="0"/>
              <a:t>.</a:t>
            </a:r>
          </a:p>
          <a:p>
            <a:r>
              <a:rPr lang="en-US" dirty="0"/>
              <a:t>Run a GLM from Homer3</a:t>
            </a:r>
          </a:p>
          <a:p>
            <a:r>
              <a:rPr lang="en-US" dirty="0"/>
              <a:t>Check what is going wrong with the modified pruning files.</a:t>
            </a:r>
          </a:p>
          <a:p>
            <a:r>
              <a:rPr lang="en-US" dirty="0"/>
              <a:t>Try to validate .</a:t>
            </a:r>
            <a:r>
              <a:rPr lang="en-US" dirty="0" err="1"/>
              <a:t>snirf</a:t>
            </a:r>
            <a:r>
              <a:rPr lang="en-US" dirty="0"/>
              <a:t> files without processing it through Homer3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10985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FB7C7A-9EE4-8BEC-6F29-BFC85C6F22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0278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Convert Homer3 preprocessed .</a:t>
            </a:r>
            <a:r>
              <a:rPr lang="en-US" dirty="0" err="1"/>
              <a:t>snirf</a:t>
            </a:r>
            <a:r>
              <a:rPr lang="en-US" dirty="0"/>
              <a:t> file to MNE compatible .</a:t>
            </a:r>
            <a:r>
              <a:rPr lang="en-US" dirty="0" err="1"/>
              <a:t>snirf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198420-52A9-29F9-5213-5C773221E0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659343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SG" dirty="0"/>
              <a:t>SNIRF files </a:t>
            </a:r>
            <a:r>
              <a:rPr lang="en-SG" b="1" dirty="0"/>
              <a:t>exported from Homer3 are </a:t>
            </a:r>
            <a:r>
              <a:rPr lang="en-SG" b="1" i="1" dirty="0"/>
              <a:t>partially</a:t>
            </a:r>
            <a:r>
              <a:rPr lang="en-SG" b="1" dirty="0"/>
              <a:t> compatible</a:t>
            </a:r>
            <a:r>
              <a:rPr lang="en-SG" dirty="0"/>
              <a:t> with MNE, but not </a:t>
            </a:r>
            <a:r>
              <a:rPr lang="en-SG" b="1" dirty="0"/>
              <a:t>fully compliant</a:t>
            </a:r>
            <a:r>
              <a:rPr lang="en-SG" dirty="0"/>
              <a:t> with the strict SNIRF standard that MNE expects.</a:t>
            </a:r>
          </a:p>
          <a:p>
            <a:pPr marL="0" indent="0">
              <a:buNone/>
            </a:pPr>
            <a:r>
              <a:rPr lang="en-SG" dirty="0"/>
              <a:t>You can load them in MNE </a:t>
            </a:r>
            <a:r>
              <a:rPr lang="en-SG" b="1" dirty="0"/>
              <a:t>after cleaning or patching</a:t>
            </a:r>
            <a:r>
              <a:rPr lang="en-SG" dirty="0"/>
              <a:t> the file but </a:t>
            </a:r>
            <a:r>
              <a:rPr lang="en-SG" b="1" dirty="0"/>
              <a:t>not directly</a:t>
            </a:r>
            <a:r>
              <a:rPr lang="en-SG" dirty="0"/>
              <a:t> — because of metadata and label mismatches.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86034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DC26B2-B315-B34C-3518-6EA12C84A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14" name="Content Placeholder 13">
            <a:extLst>
              <a:ext uri="{FF2B5EF4-FFF2-40B4-BE49-F238E27FC236}">
                <a16:creationId xmlns:a16="http://schemas.microsoft.com/office/drawing/2014/main" id="{CF24CCCE-E405-0D30-C3B0-40A15F0CB8B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65415165"/>
              </p:ext>
            </p:extLst>
          </p:nvPr>
        </p:nvGraphicFramePr>
        <p:xfrm>
          <a:off x="838200" y="1825625"/>
          <a:ext cx="10515597" cy="2661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199">
                  <a:extLst>
                    <a:ext uri="{9D8B030D-6E8A-4147-A177-3AD203B41FA5}">
                      <a16:colId xmlns:a16="http://schemas.microsoft.com/office/drawing/2014/main" val="2284574027"/>
                    </a:ext>
                  </a:extLst>
                </a:gridCol>
                <a:gridCol w="3505199">
                  <a:extLst>
                    <a:ext uri="{9D8B030D-6E8A-4147-A177-3AD203B41FA5}">
                      <a16:colId xmlns:a16="http://schemas.microsoft.com/office/drawing/2014/main" val="452074126"/>
                    </a:ext>
                  </a:extLst>
                </a:gridCol>
                <a:gridCol w="3505199">
                  <a:extLst>
                    <a:ext uri="{9D8B030D-6E8A-4147-A177-3AD203B41FA5}">
                      <a16:colId xmlns:a16="http://schemas.microsoft.com/office/drawing/2014/main" val="473053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SG" dirty="0"/>
                        <a:t>Issue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SG"/>
                        <a:t>Homer3 Export Behavior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SG" dirty="0"/>
                        <a:t>What MNE Expects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178638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SG" b="0" dirty="0" err="1"/>
                        <a:t>TimeUnit</a:t>
                      </a:r>
                      <a:endParaRPr lang="en-SG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SG" dirty="0"/>
                        <a:t>Often missing or </a:t>
                      </a:r>
                      <a:r>
                        <a:rPr lang="en-SG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None</a:t>
                      </a:r>
                      <a:endParaRPr lang="en-S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Must be </a:t>
                      </a:r>
                      <a:r>
                        <a:rPr lang="en-SG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"s"</a:t>
                      </a:r>
                      <a:r>
                        <a:rPr lang="en-SG" dirty="0"/>
                        <a:t> (seconds)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97133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dirty="0"/>
                        <a:t>Channel Type Labels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Can be </a:t>
                      </a:r>
                      <a:r>
                        <a:rPr lang="en-SG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"</a:t>
                      </a:r>
                      <a:r>
                        <a:rPr lang="en-SG" sz="1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hrf</a:t>
                      </a:r>
                      <a:r>
                        <a:rPr lang="en-SG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SG" sz="1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hbo</a:t>
                      </a:r>
                      <a:r>
                        <a:rPr lang="en-SG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"</a:t>
                      </a:r>
                      <a:r>
                        <a:rPr lang="en-SG" dirty="0"/>
                        <a:t>, </a:t>
                      </a:r>
                      <a:r>
                        <a:rPr lang="en-SG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"</a:t>
                      </a:r>
                      <a:r>
                        <a:rPr lang="en-SG" sz="1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hbt</a:t>
                      </a:r>
                      <a:r>
                        <a:rPr lang="en-SG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"</a:t>
                      </a:r>
                      <a:r>
                        <a:rPr lang="en-SG" dirty="0"/>
                        <a:t>, </a:t>
                      </a:r>
                      <a:r>
                        <a:rPr lang="en-SG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"</a:t>
                      </a:r>
                      <a:r>
                        <a:rPr lang="en-SG" sz="1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hrf</a:t>
                      </a:r>
                      <a:r>
                        <a:rPr lang="en-SG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SG" sz="1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hbr</a:t>
                      </a:r>
                      <a:r>
                        <a:rPr lang="en-SG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"</a:t>
                      </a:r>
                      <a:r>
                        <a:rPr lang="en-SG" dirty="0"/>
                        <a:t> etc.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Must be exactly </a:t>
                      </a:r>
                      <a:r>
                        <a:rPr lang="en-SG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"</a:t>
                      </a:r>
                      <a:r>
                        <a:rPr lang="en-SG" sz="1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hbo</a:t>
                      </a:r>
                      <a:r>
                        <a:rPr lang="en-SG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"</a:t>
                      </a:r>
                      <a:r>
                        <a:rPr lang="en-SG" dirty="0"/>
                        <a:t>, </a:t>
                      </a:r>
                      <a:r>
                        <a:rPr lang="en-SG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"</a:t>
                      </a:r>
                      <a:r>
                        <a:rPr lang="en-SG" sz="1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hbr</a:t>
                      </a:r>
                      <a:r>
                        <a:rPr lang="en-SG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"</a:t>
                      </a:r>
                      <a:r>
                        <a:rPr lang="en-SG" dirty="0"/>
                        <a:t>, </a:t>
                      </a:r>
                      <a:r>
                        <a:rPr lang="en-SG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"</a:t>
                      </a:r>
                      <a:r>
                        <a:rPr lang="en-SG" sz="1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fnirs_od</a:t>
                      </a:r>
                      <a:r>
                        <a:rPr lang="en-SG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"</a:t>
                      </a:r>
                      <a:r>
                        <a:rPr lang="en-SG" dirty="0"/>
                        <a:t>, etc.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65687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dirty="0"/>
                        <a:t>Probe Labels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May include </a:t>
                      </a:r>
                      <a:r>
                        <a:rPr lang="en-SG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None</a:t>
                      </a:r>
                      <a:r>
                        <a:rPr lang="en-SG" dirty="0"/>
                        <a:t>, empty strings, or duplicated names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Must be valid UTF-8 strings, all unique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67174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dirty="0"/>
                        <a:t>Stimulus Events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Sometimes unnamed or duplicated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Must have a non-empty </a:t>
                      </a:r>
                      <a:r>
                        <a:rPr lang="en-SG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"name"</a:t>
                      </a:r>
                      <a:r>
                        <a:rPr lang="en-SG" dirty="0"/>
                        <a:t> field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08562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409578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07DF2E7-258C-EE25-AA08-285046AE43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06" y="2525177"/>
            <a:ext cx="11967187" cy="275503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4651D4F-B18D-92DA-5263-06465F2E2914}"/>
              </a:ext>
            </a:extLst>
          </p:cNvPr>
          <p:cNvSpPr txBox="1"/>
          <p:nvPr/>
        </p:nvSpPr>
        <p:spPr>
          <a:xfrm>
            <a:off x="1624853" y="918446"/>
            <a:ext cx="894229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2800" dirty="0"/>
              <a:t>The demo dataset is downloaded directly from the official MNE-Python dataset server passes the validation.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0888506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6D40C9C-C9DF-0F6F-3501-4AB56A1B88CB}"/>
              </a:ext>
            </a:extLst>
          </p:cNvPr>
          <p:cNvSpPr txBox="1"/>
          <p:nvPr/>
        </p:nvSpPr>
        <p:spPr>
          <a:xfrm>
            <a:off x="956703" y="4308013"/>
            <a:ext cx="1073971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2800" dirty="0"/>
              <a:t>Your Homer3-exported .</a:t>
            </a:r>
            <a:r>
              <a:rPr lang="en-SG" sz="2800" dirty="0" err="1"/>
              <a:t>snirf</a:t>
            </a:r>
            <a:r>
              <a:rPr lang="en-SG" sz="2800" dirty="0"/>
              <a:t> file exists and loads, but it </a:t>
            </a:r>
            <a:r>
              <a:rPr lang="en-SG" sz="2800" b="1" dirty="0"/>
              <a:t>fails SNIRF  validation</a:t>
            </a:r>
            <a:r>
              <a:rPr lang="en-SG" sz="2800" dirty="0"/>
              <a:t> according to pysnirf2.validateSnirf().</a:t>
            </a:r>
            <a:endParaRPr lang="en-US" sz="2800" dirty="0"/>
          </a:p>
        </p:txBody>
      </p:sp>
      <p:pic>
        <p:nvPicPr>
          <p:cNvPr id="6" name="Content Placeholder 4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A3B739DE-17F1-9080-775F-1A8BE37EB9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5579" y="1016237"/>
            <a:ext cx="11200841" cy="2578610"/>
          </a:xfrm>
        </p:spPr>
      </p:pic>
    </p:spTree>
    <p:extLst>
      <p:ext uri="{BB962C8B-B14F-4D97-AF65-F5344CB8AC3E}">
        <p14:creationId xmlns:p14="http://schemas.microsoft.com/office/powerpoint/2010/main" val="724773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A91422-2998-582B-12D3-91A39CEA29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Generate a MNE compatible .</a:t>
            </a:r>
            <a:r>
              <a:rPr lang="en-US" dirty="0" err="1"/>
              <a:t>snirf</a:t>
            </a:r>
            <a:endParaRPr lang="en-US" dirty="0"/>
          </a:p>
        </p:txBody>
      </p:sp>
      <p:pic>
        <p:nvPicPr>
          <p:cNvPr id="5" name="Content Placeholder 4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1728B7BF-BC7F-C471-C1D8-5C13875D45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50300" y="1928252"/>
            <a:ext cx="5045700" cy="4351338"/>
          </a:xfrm>
        </p:spPr>
      </p:pic>
    </p:spTree>
    <p:extLst>
      <p:ext uri="{BB962C8B-B14F-4D97-AF65-F5344CB8AC3E}">
        <p14:creationId xmlns:p14="http://schemas.microsoft.com/office/powerpoint/2010/main" val="42471169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B817D2-05EF-1677-1C56-04966075BD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 descr="A black screen with white text&#10;&#10;AI-generated content may be incorrect.">
            <a:extLst>
              <a:ext uri="{FF2B5EF4-FFF2-40B4-BE49-F238E27FC236}">
                <a16:creationId xmlns:a16="http://schemas.microsoft.com/office/drawing/2014/main" id="{C6710F8D-BCD4-A195-9EBA-17DE1A8776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3717" y="1765872"/>
            <a:ext cx="11644566" cy="3819140"/>
          </a:xfrm>
        </p:spPr>
      </p:pic>
    </p:spTree>
    <p:extLst>
      <p:ext uri="{BB962C8B-B14F-4D97-AF65-F5344CB8AC3E}">
        <p14:creationId xmlns:p14="http://schemas.microsoft.com/office/powerpoint/2010/main" val="23016124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02D423E-3884-09B5-0E7C-232DBB4D53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2495" y="510989"/>
            <a:ext cx="6543952" cy="5663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3536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F5A99-0B31-8120-DC98-67BE63308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Week 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77151A-1535-2008-097E-CE9A510872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Export the .</a:t>
            </a:r>
            <a:r>
              <a:rPr lang="en-US" dirty="0" err="1"/>
              <a:t>snirf</a:t>
            </a:r>
            <a:r>
              <a:rPr lang="en-US" dirty="0"/>
              <a:t> file without </a:t>
            </a:r>
            <a:r>
              <a:rPr lang="en-US" dirty="0" err="1"/>
              <a:t>block_avg</a:t>
            </a:r>
            <a:r>
              <a:rPr lang="en-US" dirty="0"/>
              <a:t> </a:t>
            </a:r>
          </a:p>
          <a:p>
            <a:r>
              <a:rPr lang="en-US" dirty="0"/>
              <a:t>Run Homer3 without </a:t>
            </a:r>
            <a:r>
              <a:rPr lang="en-US" dirty="0" err="1"/>
              <a:t>gui</a:t>
            </a:r>
            <a:r>
              <a:rPr lang="en-US" dirty="0"/>
              <a:t> to avoid export bug</a:t>
            </a:r>
          </a:p>
          <a:p>
            <a:r>
              <a:rPr lang="en-US" dirty="0"/>
              <a:t>Remove </a:t>
            </a:r>
            <a:r>
              <a:rPr lang="en-US" dirty="0" err="1"/>
              <a:t>HbT</a:t>
            </a:r>
            <a:r>
              <a:rPr lang="en-US" dirty="0"/>
              <a:t> channel (not recognized by MNE)</a:t>
            </a:r>
          </a:p>
          <a:p>
            <a:r>
              <a:rPr lang="en-US" dirty="0"/>
              <a:t>Fix metadata </a:t>
            </a:r>
          </a:p>
          <a:p>
            <a:r>
              <a:rPr lang="en-US" dirty="0"/>
              <a:t>Validate </a:t>
            </a:r>
            <a:r>
              <a:rPr lang="en-US" dirty="0" err="1"/>
              <a:t>snirf</a:t>
            </a:r>
            <a:r>
              <a:rPr lang="en-US" dirty="0"/>
              <a:t> file</a:t>
            </a:r>
          </a:p>
        </p:txBody>
      </p:sp>
    </p:spTree>
    <p:extLst>
      <p:ext uri="{BB962C8B-B14F-4D97-AF65-F5344CB8AC3E}">
        <p14:creationId xmlns:p14="http://schemas.microsoft.com/office/powerpoint/2010/main" val="23703574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4E85B-57CD-AB88-DAF7-165FF4636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Week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107F4D-20B1-2CAC-D183-35620D66BD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8905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0F67D-4107-F366-29AB-F13537FD04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Validate file and check file loading in MNE</a:t>
            </a:r>
          </a:p>
        </p:txBody>
      </p:sp>
      <p:pic>
        <p:nvPicPr>
          <p:cNvPr id="5" name="Content Placeholder 4" descr="A computer screen with white text&#10;&#10;AI-generated content may be incorrect.">
            <a:extLst>
              <a:ext uri="{FF2B5EF4-FFF2-40B4-BE49-F238E27FC236}">
                <a16:creationId xmlns:a16="http://schemas.microsoft.com/office/drawing/2014/main" id="{2E84E6BD-36A0-E2BF-1349-D6A181E46B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1671" y="2014964"/>
            <a:ext cx="10515600" cy="2469484"/>
          </a:xfrm>
        </p:spPr>
      </p:pic>
      <p:pic>
        <p:nvPicPr>
          <p:cNvPr id="6" name="Picture 5" descr="A computer screen shot of a program code&#10;&#10;AI-generated content may be incorrect.">
            <a:extLst>
              <a:ext uri="{FF2B5EF4-FFF2-40B4-BE49-F238E27FC236}">
                <a16:creationId xmlns:a16="http://schemas.microsoft.com/office/drawing/2014/main" id="{9471EF01-1C20-6C3A-85F0-437A49F8826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30345"/>
          <a:stretch>
            <a:fillRect/>
          </a:stretch>
        </p:blipFill>
        <p:spPr>
          <a:xfrm>
            <a:off x="6672159" y="3537083"/>
            <a:ext cx="4435112" cy="2922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3415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50F9BB-CD8B-417B-E4A5-655F1973EE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Export the .</a:t>
            </a:r>
            <a:r>
              <a:rPr lang="en-US" dirty="0" err="1"/>
              <a:t>snirf</a:t>
            </a:r>
            <a:r>
              <a:rPr lang="en-US" dirty="0"/>
              <a:t> file without </a:t>
            </a:r>
            <a:r>
              <a:rPr lang="en-US" dirty="0" err="1"/>
              <a:t>block_avg</a:t>
            </a:r>
            <a:r>
              <a:rPr lang="en-US" dirty="0"/>
              <a:t> </a:t>
            </a:r>
          </a:p>
        </p:txBody>
      </p:sp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E5F8079-7A78-CC98-F254-C378FC9180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9882" y="1816800"/>
            <a:ext cx="5029539" cy="4351338"/>
          </a:xfrm>
        </p:spPr>
      </p:pic>
      <p:pic>
        <p:nvPicPr>
          <p:cNvPr id="25" name="Picture 2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7626E31-2273-7EFA-AD4F-4B327CC9F7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6188" y="3019346"/>
            <a:ext cx="7772400" cy="2282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5485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638BCB-C1DC-1285-5E54-3AE33AEAE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 Homer3 without </a:t>
            </a:r>
            <a:r>
              <a:rPr lang="en-US" dirty="0" err="1"/>
              <a:t>gui</a:t>
            </a:r>
            <a:r>
              <a:rPr lang="en-US" dirty="0"/>
              <a:t> to avoid export bug</a:t>
            </a:r>
          </a:p>
        </p:txBody>
      </p:sp>
      <p:pic>
        <p:nvPicPr>
          <p:cNvPr id="13" name="Picture 1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09431B5-8D8E-2D25-7B64-4AED9B8055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316096"/>
            <a:ext cx="7772400" cy="2994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9545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F0DE9CB-03D2-F571-1B4C-7F612B479D0D}"/>
              </a:ext>
            </a:extLst>
          </p:cNvPr>
          <p:cNvSpPr txBox="1"/>
          <p:nvPr/>
        </p:nvSpPr>
        <p:spPr>
          <a:xfrm>
            <a:off x="1192306" y="737444"/>
            <a:ext cx="9520517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Loading SNIRF: sub-bndy_ses-tp1_task-arith_run-1_nirs_with_events.snirf</a:t>
            </a:r>
          </a:p>
          <a:p>
            <a:r>
              <a:rPr lang="en-US" dirty="0"/>
              <a:t>Running </a:t>
            </a:r>
            <a:r>
              <a:rPr lang="en-US" dirty="0" err="1"/>
              <a:t>hmrR_PruneChannels</a:t>
            </a:r>
            <a:r>
              <a:rPr lang="en-US" dirty="0"/>
              <a:t>...</a:t>
            </a:r>
          </a:p>
          <a:p>
            <a:r>
              <a:rPr lang="en-US" dirty="0" err="1"/>
              <a:t>hmrR_PruneChannels</a:t>
            </a:r>
            <a:r>
              <a:rPr lang="en-US" dirty="0"/>
              <a:t>:  excluded channels [ 1   2   3   4   7  10  11  12  16  17  26  27  28  33  37  45   1   2   3   4   7  12  16  17  26  27  28  33 ] based on </a:t>
            </a:r>
            <a:r>
              <a:rPr lang="en-US" dirty="0" err="1"/>
              <a:t>dRange</a:t>
            </a:r>
            <a:r>
              <a:rPr lang="en-US" dirty="0"/>
              <a:t>=[ 0.005         0.9 ] at wavelength 2</a:t>
            </a:r>
          </a:p>
          <a:p>
            <a:r>
              <a:rPr lang="en-US" dirty="0"/>
              <a:t>Running hmrR_Intensity2OD...</a:t>
            </a:r>
          </a:p>
          <a:p>
            <a:r>
              <a:rPr lang="en-US" dirty="0"/>
              <a:t>Running </a:t>
            </a:r>
            <a:r>
              <a:rPr lang="en-US" dirty="0" err="1"/>
              <a:t>hmrR_MotionArtifactByChannel</a:t>
            </a:r>
            <a:r>
              <a:rPr lang="en-US" dirty="0"/>
              <a:t>...</a:t>
            </a:r>
          </a:p>
          <a:p>
            <a:r>
              <a:rPr lang="en-US" dirty="0"/>
              <a:t>Running </a:t>
            </a:r>
            <a:r>
              <a:rPr lang="en-US" dirty="0" err="1"/>
              <a:t>hmrR_MotionCorrectSpline</a:t>
            </a:r>
            <a:r>
              <a:rPr lang="en-US" dirty="0"/>
              <a:t>...</a:t>
            </a:r>
          </a:p>
          <a:p>
            <a:r>
              <a:rPr lang="en-US" dirty="0"/>
              <a:t>Running </a:t>
            </a:r>
            <a:r>
              <a:rPr lang="en-US" dirty="0" err="1"/>
              <a:t>hmrR_MotionCorrectWavelet</a:t>
            </a:r>
            <a:r>
              <a:rPr lang="en-US" dirty="0"/>
              <a:t>...</a:t>
            </a:r>
          </a:p>
          <a:p>
            <a:r>
              <a:rPr lang="en-US" dirty="0"/>
              <a:t>Loading /Users/</a:t>
            </a:r>
            <a:r>
              <a:rPr lang="en-US" dirty="0" err="1"/>
              <a:t>divijnalge</a:t>
            </a:r>
            <a:r>
              <a:rPr lang="en-US" dirty="0"/>
              <a:t>/Library/</a:t>
            </a:r>
            <a:r>
              <a:rPr lang="en-US" dirty="0" err="1"/>
              <a:t>CloudStorage</a:t>
            </a:r>
            <a:r>
              <a:rPr lang="en-US" dirty="0"/>
              <a:t>/OneDrive-NanyangTechnologicalUniversity/</a:t>
            </a:r>
            <a:r>
              <a:rPr lang="en-US" dirty="0" err="1"/>
              <a:t>ntu</a:t>
            </a:r>
            <a:r>
              <a:rPr lang="en-US" dirty="0"/>
              <a:t>/Brain Norm/Homer3/Install/db2.mat</a:t>
            </a:r>
          </a:p>
          <a:p>
            <a:r>
              <a:rPr lang="en-US" dirty="0"/>
              <a:t>                                         </a:t>
            </a:r>
          </a:p>
          <a:p>
            <a:r>
              <a:rPr lang="en-US" dirty="0"/>
              <a:t>*****************************************</a:t>
            </a:r>
          </a:p>
          <a:p>
            <a:r>
              <a:rPr lang="en-US" dirty="0"/>
              <a:t>**  DWT Extension Mode: Periodization  **</a:t>
            </a:r>
          </a:p>
          <a:p>
            <a:r>
              <a:rPr lang="en-US" dirty="0"/>
              <a:t>*****************************************</a:t>
            </a:r>
          </a:p>
          <a:p>
            <a:endParaRPr lang="en-US" dirty="0"/>
          </a:p>
          <a:p>
            <a:r>
              <a:rPr lang="en-US" dirty="0"/>
              <a:t>Running </a:t>
            </a:r>
            <a:r>
              <a:rPr lang="en-US" dirty="0" err="1"/>
              <a:t>hmrR_BandpassFilt</a:t>
            </a:r>
            <a:r>
              <a:rPr lang="en-US" dirty="0"/>
              <a:t> (</a:t>
            </a:r>
            <a:r>
              <a:rPr lang="en-US" dirty="0" err="1"/>
              <a:t>hpf</a:t>
            </a:r>
            <a:r>
              <a:rPr lang="en-US" dirty="0"/>
              <a:t> = 0.010, </a:t>
            </a:r>
            <a:r>
              <a:rPr lang="en-US" dirty="0" err="1"/>
              <a:t>lpf</a:t>
            </a:r>
            <a:r>
              <a:rPr lang="en-US" dirty="0"/>
              <a:t> = 0.200)...</a:t>
            </a:r>
          </a:p>
          <a:p>
            <a:r>
              <a:rPr lang="en-US" dirty="0"/>
              <a:t>Running hmrR_OD2Conc...</a:t>
            </a:r>
          </a:p>
          <a:p>
            <a:r>
              <a:rPr lang="en-US" dirty="0"/>
              <a:t>Saving continuous </a:t>
            </a:r>
            <a:r>
              <a:rPr lang="en-US" dirty="0" err="1"/>
              <a:t>HbO</a:t>
            </a:r>
            <a:r>
              <a:rPr lang="en-US" dirty="0"/>
              <a:t>/</a:t>
            </a:r>
            <a:r>
              <a:rPr lang="en-US" dirty="0" err="1"/>
              <a:t>HbR</a:t>
            </a:r>
            <a:r>
              <a:rPr lang="en-US" dirty="0"/>
              <a:t> SNIRF:</a:t>
            </a:r>
          </a:p>
          <a:p>
            <a:r>
              <a:rPr lang="en-US" dirty="0"/>
              <a:t>  </a:t>
            </a:r>
            <a:r>
              <a:rPr lang="en-US" dirty="0" err="1"/>
              <a:t>output_preproc_hb.snirf</a:t>
            </a:r>
            <a:endParaRPr lang="en-US" dirty="0"/>
          </a:p>
          <a:p>
            <a:r>
              <a:rPr lang="en-US" dirty="0"/>
              <a:t>Done.</a:t>
            </a:r>
          </a:p>
        </p:txBody>
      </p:sp>
    </p:spTree>
    <p:extLst>
      <p:ext uri="{BB962C8B-B14F-4D97-AF65-F5344CB8AC3E}">
        <p14:creationId xmlns:p14="http://schemas.microsoft.com/office/powerpoint/2010/main" val="12336101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5D9A7-A426-948B-AAF5-89D23D79C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Remove </a:t>
            </a:r>
            <a:r>
              <a:rPr lang="en-US" dirty="0" err="1"/>
              <a:t>HbT</a:t>
            </a:r>
            <a:r>
              <a:rPr lang="en-US" dirty="0"/>
              <a:t> channel (not recognized by MNE)</a:t>
            </a:r>
          </a:p>
        </p:txBody>
      </p:sp>
      <p:pic>
        <p:nvPicPr>
          <p:cNvPr id="5" name="Content Placeholder 4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7FE7BEC3-B05B-CB19-4B7F-5A48DA6B15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b="69581"/>
          <a:stretch>
            <a:fillRect/>
          </a:stretch>
        </p:blipFill>
        <p:spPr>
          <a:xfrm>
            <a:off x="1087687" y="2389936"/>
            <a:ext cx="10016626" cy="3257829"/>
          </a:xfrm>
        </p:spPr>
      </p:pic>
    </p:spTree>
    <p:extLst>
      <p:ext uri="{BB962C8B-B14F-4D97-AF65-F5344CB8AC3E}">
        <p14:creationId xmlns:p14="http://schemas.microsoft.com/office/powerpoint/2010/main" val="21553996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E219055-BF32-6221-39E0-EB6E4D2E0BB2}"/>
              </a:ext>
            </a:extLst>
          </p:cNvPr>
          <p:cNvSpPr txBox="1"/>
          <p:nvPr/>
        </p:nvSpPr>
        <p:spPr>
          <a:xfrm>
            <a:off x="443753" y="972340"/>
            <a:ext cx="11304494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SG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SG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nirs</a:t>
            </a:r>
            <a:r>
              <a:rPr lang="en-SG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SG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divijnalge@Divijs-MacBook-Pro</a:t>
            </a:r>
            <a:r>
              <a:rPr lang="en-SG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MNE % python homer3_to_mne_compatible.py</a:t>
            </a:r>
          </a:p>
          <a:p>
            <a:pPr>
              <a:buNone/>
            </a:pPr>
            <a:r>
              <a:rPr lang="en-SG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Input SNIRF: /Users/</a:t>
            </a:r>
            <a:r>
              <a:rPr lang="en-SG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divijnalge</a:t>
            </a:r>
            <a:r>
              <a:rPr lang="en-SG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/Library/</a:t>
            </a:r>
            <a:r>
              <a:rPr lang="en-SG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CloudStorage</a:t>
            </a:r>
            <a:r>
              <a:rPr lang="en-SG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/OneDrive-NanyangTechnologicalUniversity/</a:t>
            </a:r>
            <a:r>
              <a:rPr lang="en-SG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ntu</a:t>
            </a:r>
            <a:r>
              <a:rPr lang="en-SG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/Brain Norm/</a:t>
            </a:r>
            <a:r>
              <a:rPr lang="en-SG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Brain_Norm_Files</a:t>
            </a:r>
            <a:r>
              <a:rPr lang="en-SG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en-SG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fNIRS</a:t>
            </a:r>
            <a:r>
              <a:rPr lang="en-SG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SG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preproc</a:t>
            </a:r>
            <a:r>
              <a:rPr lang="en-SG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/BN_DY/ses-tp1arith/nirs-homer3/3cond/</a:t>
            </a:r>
            <a:r>
              <a:rPr lang="en-SG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output_preproc_hb.snirf</a:t>
            </a:r>
            <a:endParaRPr lang="en-SG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>
              <a:buNone/>
            </a:pPr>
            <a:r>
              <a:rPr lang="en-SG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Will write:  /Users/</a:t>
            </a:r>
            <a:r>
              <a:rPr lang="en-SG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divijnalge</a:t>
            </a:r>
            <a:r>
              <a:rPr lang="en-SG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/Library/</a:t>
            </a:r>
            <a:r>
              <a:rPr lang="en-SG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CloudStorage</a:t>
            </a:r>
            <a:r>
              <a:rPr lang="en-SG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/OneDrive-NanyangTechnologicalUniversity/</a:t>
            </a:r>
            <a:r>
              <a:rPr lang="en-SG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ntu</a:t>
            </a:r>
            <a:r>
              <a:rPr lang="en-SG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/Brain Norm/</a:t>
            </a:r>
            <a:r>
              <a:rPr lang="en-SG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Brain_Norm_Files</a:t>
            </a:r>
            <a:r>
              <a:rPr lang="en-SG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en-SG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fNIRS</a:t>
            </a:r>
            <a:r>
              <a:rPr lang="en-SG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SG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preproc</a:t>
            </a:r>
            <a:r>
              <a:rPr lang="en-SG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/BN_DY/ses-tp1arith/nirs-homer3/3cond/</a:t>
            </a:r>
            <a:r>
              <a:rPr lang="en-SG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output_preproc_hb_mne.snirf</a:t>
            </a:r>
            <a:endParaRPr lang="en-SG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>
              <a:buNone/>
            </a:pPr>
            <a:r>
              <a:rPr lang="en-SG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Unique </a:t>
            </a:r>
            <a:r>
              <a:rPr lang="en-SG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dataTypeLabel</a:t>
            </a:r>
            <a:r>
              <a:rPr lang="en-SG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values BEFORE: ['</a:t>
            </a:r>
            <a:r>
              <a:rPr lang="en-SG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HbO</a:t>
            </a:r>
            <a:r>
              <a:rPr lang="en-SG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', '</a:t>
            </a:r>
            <a:r>
              <a:rPr lang="en-SG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HbR</a:t>
            </a:r>
            <a:r>
              <a:rPr lang="en-SG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', '</a:t>
            </a:r>
            <a:r>
              <a:rPr lang="en-SG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HbT</a:t>
            </a:r>
            <a:r>
              <a:rPr lang="en-SG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']</a:t>
            </a:r>
          </a:p>
          <a:p>
            <a:pPr>
              <a:buNone/>
            </a:pPr>
            <a:r>
              <a:rPr lang="en-SG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Total channels: 138</a:t>
            </a:r>
          </a:p>
          <a:p>
            <a:pPr>
              <a:buNone/>
            </a:pPr>
            <a:r>
              <a:rPr lang="en-SG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Keeping 92 channels (</a:t>
            </a:r>
            <a:r>
              <a:rPr lang="en-SG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HbO</a:t>
            </a:r>
            <a:r>
              <a:rPr lang="en-SG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en-SG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HbR</a:t>
            </a:r>
            <a:r>
              <a:rPr lang="en-SG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only)</a:t>
            </a:r>
          </a:p>
          <a:p>
            <a:pPr>
              <a:buNone/>
            </a:pPr>
            <a:r>
              <a:rPr lang="en-SG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Dropping 46 channels (e.g. </a:t>
            </a:r>
            <a:r>
              <a:rPr lang="en-SG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HbT</a:t>
            </a:r>
            <a:r>
              <a:rPr lang="en-SG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pPr>
              <a:buNone/>
            </a:pPr>
            <a:r>
              <a:rPr lang="en-SG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Done.</a:t>
            </a:r>
          </a:p>
        </p:txBody>
      </p:sp>
    </p:spTree>
    <p:extLst>
      <p:ext uri="{BB962C8B-B14F-4D97-AF65-F5344CB8AC3E}">
        <p14:creationId xmlns:p14="http://schemas.microsoft.com/office/powerpoint/2010/main" val="34990452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6D865-714A-5296-9F0E-01744B772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364" y="149972"/>
            <a:ext cx="10515600" cy="1325563"/>
          </a:xfrm>
        </p:spPr>
        <p:txBody>
          <a:bodyPr/>
          <a:lstStyle/>
          <a:p>
            <a:r>
              <a:rPr lang="en-US" dirty="0"/>
              <a:t>Fix metadata – Error 1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28AD2C-AA9C-1E12-3A8B-D47C12609020}"/>
              </a:ext>
            </a:extLst>
          </p:cNvPr>
          <p:cNvSpPr txBox="1"/>
          <p:nvPr/>
        </p:nvSpPr>
        <p:spPr>
          <a:xfrm>
            <a:off x="838200" y="2505670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TypeError</a:t>
            </a:r>
            <a:r>
              <a:rPr lang="en-US" dirty="0"/>
              <a:t>: iteration over a 0-d array</a:t>
            </a:r>
          </a:p>
          <a:p>
            <a:r>
              <a:rPr lang="en-US" dirty="0"/>
              <a:t>...</a:t>
            </a:r>
          </a:p>
          <a:p>
            <a:r>
              <a:rPr lang="en-US" dirty="0"/>
              <a:t>for </a:t>
            </a:r>
            <a:r>
              <a:rPr lang="en-US" dirty="0" err="1"/>
              <a:t>idx</a:t>
            </a:r>
            <a:r>
              <a:rPr lang="en-US" dirty="0"/>
              <a:t>, </a:t>
            </a:r>
            <a:r>
              <a:rPr lang="en-US" dirty="0" err="1"/>
              <a:t>dign</a:t>
            </a:r>
            <a:r>
              <a:rPr lang="en-US" dirty="0"/>
              <a:t> in enumerate(</a:t>
            </a:r>
            <a:r>
              <a:rPr lang="en-US" dirty="0" err="1"/>
              <a:t>digname</a:t>
            </a:r>
            <a:r>
              <a:rPr lang="en-US" dirty="0"/>
              <a:t>):</a:t>
            </a:r>
          </a:p>
        </p:txBody>
      </p:sp>
      <p:pic>
        <p:nvPicPr>
          <p:cNvPr id="7" name="Picture 6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1D96BBFC-BAA5-8DDE-12AC-6A885F85A1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4993" y="1475535"/>
            <a:ext cx="4933690" cy="4897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7345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EAC0B1-CE04-017C-297E-918195EBC2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083" y="194796"/>
            <a:ext cx="10515600" cy="1325563"/>
          </a:xfrm>
        </p:spPr>
        <p:txBody>
          <a:bodyPr/>
          <a:lstStyle/>
          <a:p>
            <a:r>
              <a:rPr lang="en-US" dirty="0"/>
              <a:t>Fix metadata - warnings</a:t>
            </a: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3F1254B-B71C-81E8-C73D-7C6236396A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205" y="1378520"/>
            <a:ext cx="9668436" cy="4517505"/>
          </a:xfrm>
          <a:prstGeom prst="rect">
            <a:avLst/>
          </a:prstGeom>
        </p:spPr>
      </p:pic>
      <p:pic>
        <p:nvPicPr>
          <p:cNvPr id="5" name="Picture 4" descr="A black and white screen&#10;&#10;AI-generated content may be incorrect.">
            <a:extLst>
              <a:ext uri="{FF2B5EF4-FFF2-40B4-BE49-F238E27FC236}">
                <a16:creationId xmlns:a16="http://schemas.microsoft.com/office/drawing/2014/main" id="{37D46015-075F-C92C-2EF7-BB6A454F92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4205" y="2359926"/>
            <a:ext cx="9668436" cy="4498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9521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3786C9CC-5F8B-3596-52F3-DBADF749167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48823"/>
          <a:stretch>
            <a:fillRect/>
          </a:stretch>
        </p:blipFill>
        <p:spPr>
          <a:xfrm>
            <a:off x="2128775" y="655114"/>
            <a:ext cx="7110615" cy="3612086"/>
          </a:xfrm>
          <a:prstGeom prst="rect">
            <a:avLst/>
          </a:prstGeom>
        </p:spPr>
      </p:pic>
      <p:pic>
        <p:nvPicPr>
          <p:cNvPr id="7" name="Picture 6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EA4520FB-47D8-EB59-2F9E-BBD1F4817C3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1297" t="81299" r="1297" b="-43212"/>
          <a:stretch>
            <a:fillRect/>
          </a:stretch>
        </p:blipFill>
        <p:spPr>
          <a:xfrm>
            <a:off x="2040377" y="4267200"/>
            <a:ext cx="7199013" cy="4424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1538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08CD63-D40A-FD7F-1FBE-F8045254B6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BC6188-9A8E-F0FA-4363-77378715E4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364" y="149972"/>
            <a:ext cx="10515600" cy="1325563"/>
          </a:xfrm>
        </p:spPr>
        <p:txBody>
          <a:bodyPr/>
          <a:lstStyle/>
          <a:p>
            <a:r>
              <a:rPr lang="en-US" dirty="0"/>
              <a:t>Fix metadata – Error 2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38A0F7-B545-BCAE-7E25-03F89C8F1BAD}"/>
              </a:ext>
            </a:extLst>
          </p:cNvPr>
          <p:cNvSpPr txBox="1"/>
          <p:nvPr/>
        </p:nvSpPr>
        <p:spPr>
          <a:xfrm>
            <a:off x="542364" y="2521236"/>
            <a:ext cx="493369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ValueError</a:t>
            </a:r>
            <a:r>
              <a:rPr lang="en-US" dirty="0"/>
              <a:t>: np.float64(nan) is not in list</a:t>
            </a:r>
          </a:p>
          <a:p>
            <a:r>
              <a:rPr lang="en-US" dirty="0"/>
              <a:t>  ...</a:t>
            </a:r>
          </a:p>
          <a:p>
            <a:r>
              <a:rPr lang="en-US" dirty="0"/>
              <a:t>  </a:t>
            </a:r>
            <a:r>
              <a:rPr lang="en-US" dirty="0" err="1"/>
              <a:t>wavelength_idx</a:t>
            </a:r>
            <a:r>
              <a:rPr lang="en-US" dirty="0"/>
              <a:t> = </a:t>
            </a:r>
            <a:r>
              <a:rPr lang="en-US" dirty="0" err="1"/>
              <a:t>wavelengths.index</a:t>
            </a:r>
            <a:r>
              <a:rPr lang="en-US" dirty="0"/>
              <a:t>(</a:t>
            </a:r>
            <a:r>
              <a:rPr lang="en-US" dirty="0" err="1"/>
              <a:t>raw_wavelengths</a:t>
            </a:r>
            <a:r>
              <a:rPr lang="en-US" dirty="0"/>
              <a:t>[</a:t>
            </a:r>
            <a:r>
              <a:rPr lang="en-US" dirty="0" err="1"/>
              <a:t>idx</a:t>
            </a:r>
            <a:r>
              <a:rPr lang="en-US" dirty="0"/>
              <a:t> - 1]) + 1</a:t>
            </a:r>
          </a:p>
        </p:txBody>
      </p:sp>
      <p:pic>
        <p:nvPicPr>
          <p:cNvPr id="8" name="Picture 7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6C015929-447C-A621-7B93-8780BFED8D2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5077" b="1065"/>
          <a:stretch>
            <a:fillRect/>
          </a:stretch>
        </p:blipFill>
        <p:spPr>
          <a:xfrm>
            <a:off x="5800165" y="46887"/>
            <a:ext cx="5849471" cy="6764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5591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62A712-7281-1E1B-39AD-D717EEE24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33BE4F-B758-9BB6-2490-33C94F51A0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6711E3A-DE65-C8B8-FA5A-85901C255C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681037"/>
            <a:ext cx="7772400" cy="4845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616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D17FB-876D-BAB2-CF69-B14E76112C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D456E3-EF7F-CEAA-F13E-2B65FCD23B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black screen with white text&#10;&#10;AI-generated content may be incorrect.">
            <a:extLst>
              <a:ext uri="{FF2B5EF4-FFF2-40B4-BE49-F238E27FC236}">
                <a16:creationId xmlns:a16="http://schemas.microsoft.com/office/drawing/2014/main" id="{D366FA36-D1EC-7A09-F71B-8E392F54E0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425" y="2511790"/>
            <a:ext cx="11487149" cy="1834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0192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CDBE18-1FF8-29A2-A8FD-41498C52B0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Run </a:t>
            </a:r>
            <a:r>
              <a:rPr lang="en-US" dirty="0" err="1"/>
              <a:t>glm</a:t>
            </a:r>
            <a:r>
              <a:rPr lang="en-US" dirty="0"/>
              <a:t> from MNE</a:t>
            </a:r>
          </a:p>
          <a:p>
            <a:r>
              <a:rPr lang="en-US" dirty="0"/>
              <a:t>Run </a:t>
            </a:r>
            <a:r>
              <a:rPr lang="en-US" dirty="0" err="1"/>
              <a:t>glm</a:t>
            </a:r>
            <a:r>
              <a:rPr lang="en-US" dirty="0"/>
              <a:t> from Homer3 without </a:t>
            </a:r>
            <a:r>
              <a:rPr lang="en-US" dirty="0" err="1"/>
              <a:t>gui</a:t>
            </a:r>
            <a:endParaRPr lang="en-US" dirty="0"/>
          </a:p>
          <a:p>
            <a:r>
              <a:rPr lang="en-US" dirty="0"/>
              <a:t>Use the customized pruning scripts to do above</a:t>
            </a:r>
          </a:p>
        </p:txBody>
      </p:sp>
    </p:spTree>
    <p:extLst>
      <p:ext uri="{BB962C8B-B14F-4D97-AF65-F5344CB8AC3E}">
        <p14:creationId xmlns:p14="http://schemas.microsoft.com/office/powerpoint/2010/main" val="36136495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68DBC-17E9-F40A-96FA-1626CE430F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GLM in MNE</a:t>
            </a:r>
          </a:p>
        </p:txBody>
      </p:sp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F3313DA-E8F0-661B-DDEF-BE20FFA8F4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467623"/>
            <a:ext cx="10515600" cy="3067341"/>
          </a:xfrm>
        </p:spPr>
      </p:pic>
    </p:spTree>
    <p:extLst>
      <p:ext uri="{BB962C8B-B14F-4D97-AF65-F5344CB8AC3E}">
        <p14:creationId xmlns:p14="http://schemas.microsoft.com/office/powerpoint/2010/main" val="15777113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D000B2-EDE4-93DF-22BB-A3129289C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blue and green gradients&#10;&#10;AI-generated content may be incorrect.">
            <a:extLst>
              <a:ext uri="{FF2B5EF4-FFF2-40B4-BE49-F238E27FC236}">
                <a16:creationId xmlns:a16="http://schemas.microsoft.com/office/drawing/2014/main" id="{EFF79CE5-DD79-85D9-0F47-1D20971CB0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94263" y="2059283"/>
            <a:ext cx="7315200" cy="3657600"/>
          </a:xfrm>
        </p:spPr>
      </p:pic>
    </p:spTree>
    <p:extLst>
      <p:ext uri="{BB962C8B-B14F-4D97-AF65-F5344CB8AC3E}">
        <p14:creationId xmlns:p14="http://schemas.microsoft.com/office/powerpoint/2010/main" val="15043576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543964-2D30-6793-391B-E2A2BDE4A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73357F-8BD2-36F2-3E20-807BBF4939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6278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2F7C8-41E3-3FD0-5C97-D158F1E2C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8BD3AA-0BCD-5F35-3BEF-8E7CF69876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EEC64BD-A028-6CC2-9531-CAADE94DAB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927501"/>
            <a:ext cx="7772400" cy="4845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460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2619A1-0F1B-83EF-679F-3B284F8BA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570AB5-CBBC-E5B6-67BA-37410F0D8B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9025C1D-4445-EF91-73A6-C8EFFE5949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312" y="365125"/>
            <a:ext cx="7772400" cy="4845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6977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27FB06-B65F-45AC-2DBE-D692189ED5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" name="Picture 12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7FF143C0-21FB-59ED-9ACA-04912A9484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7950" y="2878875"/>
            <a:ext cx="6896100" cy="2730500"/>
          </a:xfrm>
          <a:prstGeom prst="rect">
            <a:avLst/>
          </a:prstGeom>
        </p:spPr>
      </p:pic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4D79AB71-FF11-FB34-18D7-2A2A01EB9C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77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144348-B9F0-8F81-853C-C63765108B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4D061E-A6B6-5F37-2254-637AE15E30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ADADDA4-0866-E2D8-A851-7C8A11DBD1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74103"/>
            <a:ext cx="10515600" cy="3260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629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7DFDFB-7529-F150-7DBF-C484F589A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6669554-A45B-76B4-F67B-412E4992C2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366814"/>
            <a:ext cx="10515600" cy="3268960"/>
          </a:xfrm>
        </p:spPr>
      </p:pic>
    </p:spTree>
    <p:extLst>
      <p:ext uri="{BB962C8B-B14F-4D97-AF65-F5344CB8AC3E}">
        <p14:creationId xmlns:p14="http://schemas.microsoft.com/office/powerpoint/2010/main" val="11674743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51099-AF11-CA35-A01B-50D8BC86C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BCA4AE9-CEF1-0755-1AF5-AB6E3B2574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366814"/>
            <a:ext cx="10515600" cy="3268960"/>
          </a:xfrm>
        </p:spPr>
      </p:pic>
    </p:spTree>
    <p:extLst>
      <p:ext uri="{BB962C8B-B14F-4D97-AF65-F5344CB8AC3E}">
        <p14:creationId xmlns:p14="http://schemas.microsoft.com/office/powerpoint/2010/main" val="19068915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34924</TotalTime>
  <Words>690</Words>
  <Application>Microsoft Macintosh PowerPoint</Application>
  <PresentationFormat>Widescreen</PresentationFormat>
  <Paragraphs>77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9" baseType="lpstr">
      <vt:lpstr>Aptos</vt:lpstr>
      <vt:lpstr>Aptos Display</vt:lpstr>
      <vt:lpstr>Arial</vt:lpstr>
      <vt:lpstr>Menlo</vt:lpstr>
      <vt:lpstr>Office Theme</vt:lpstr>
      <vt:lpstr>Brain Norm</vt:lpstr>
      <vt:lpstr>Week 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Week 2 &amp; 3</vt:lpstr>
      <vt:lpstr>Convert Homer3 preprocessed .snirf file to MNE compatible .snirf </vt:lpstr>
      <vt:lpstr>PowerPoint Presentation</vt:lpstr>
      <vt:lpstr>PowerPoint Presentation</vt:lpstr>
      <vt:lpstr>PowerPoint Presentation</vt:lpstr>
      <vt:lpstr>Generate a MNE compatible .snirf</vt:lpstr>
      <vt:lpstr>PowerPoint Presentation</vt:lpstr>
      <vt:lpstr>PowerPoint Presentation</vt:lpstr>
      <vt:lpstr>Week 4</vt:lpstr>
      <vt:lpstr>Validate file and check file loading in MNE</vt:lpstr>
      <vt:lpstr>Export the .snirf file without block_avg </vt:lpstr>
      <vt:lpstr>Run Homer3 without gui to avoid export bug</vt:lpstr>
      <vt:lpstr>PowerPoint Presentation</vt:lpstr>
      <vt:lpstr>Remove HbT channel (not recognized by MNE)</vt:lpstr>
      <vt:lpstr>PowerPoint Presentation</vt:lpstr>
      <vt:lpstr>Fix metadata – Error 1 </vt:lpstr>
      <vt:lpstr>Fix metadata - warnings</vt:lpstr>
      <vt:lpstr>PowerPoint Presentation</vt:lpstr>
      <vt:lpstr>Fix metadata – Error 2 </vt:lpstr>
      <vt:lpstr>PowerPoint Presentation</vt:lpstr>
      <vt:lpstr>PowerPoint Presentation</vt:lpstr>
      <vt:lpstr>Running GLM in MNE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#NALGE DIVIJ RAMESH#</dc:creator>
  <cp:lastModifiedBy>#NALGE DIVIJ RAMESH#</cp:lastModifiedBy>
  <cp:revision>1</cp:revision>
  <dcterms:created xsi:type="dcterms:W3CDTF">2025-11-11T05:57:18Z</dcterms:created>
  <dcterms:modified xsi:type="dcterms:W3CDTF">2025-12-06T11:31:31Z</dcterms:modified>
</cp:coreProperties>
</file>